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 id="2147483669" r:id="rId5"/>
  </p:sldMasterIdLst>
  <p:notesMasterIdLst>
    <p:notesMasterId r:id="rId33"/>
  </p:notesMasterIdLst>
  <p:sldIdLst>
    <p:sldId id="263" r:id="rId6"/>
    <p:sldId id="264" r:id="rId7"/>
    <p:sldId id="265" r:id="rId8"/>
    <p:sldId id="379" r:id="rId9"/>
    <p:sldId id="256" r:id="rId10"/>
    <p:sldId id="349" r:id="rId11"/>
    <p:sldId id="367" r:id="rId12"/>
    <p:sldId id="356" r:id="rId13"/>
    <p:sldId id="386" r:id="rId14"/>
    <p:sldId id="390" r:id="rId15"/>
    <p:sldId id="389" r:id="rId16"/>
    <p:sldId id="364" r:id="rId17"/>
    <p:sldId id="358" r:id="rId18"/>
    <p:sldId id="357" r:id="rId19"/>
    <p:sldId id="359" r:id="rId20"/>
    <p:sldId id="361" r:id="rId21"/>
    <p:sldId id="348" r:id="rId22"/>
    <p:sldId id="269" r:id="rId23"/>
    <p:sldId id="266" r:id="rId24"/>
    <p:sldId id="267" r:id="rId25"/>
    <p:sldId id="380" r:id="rId26"/>
    <p:sldId id="381" r:id="rId27"/>
    <p:sldId id="382" r:id="rId28"/>
    <p:sldId id="383" r:id="rId29"/>
    <p:sldId id="384" r:id="rId30"/>
    <p:sldId id="365" r:id="rId31"/>
    <p:sldId id="39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C21BB4C-B5FD-49FA-9891-25073A9E5186}">
          <p14:sldIdLst>
            <p14:sldId id="263"/>
            <p14:sldId id="264"/>
            <p14:sldId id="265"/>
            <p14:sldId id="379"/>
            <p14:sldId id="256"/>
            <p14:sldId id="349"/>
            <p14:sldId id="367"/>
            <p14:sldId id="356"/>
            <p14:sldId id="386"/>
            <p14:sldId id="390"/>
            <p14:sldId id="389"/>
            <p14:sldId id="364"/>
            <p14:sldId id="358"/>
            <p14:sldId id="357"/>
            <p14:sldId id="359"/>
            <p14:sldId id="361"/>
          </p14:sldIdLst>
        </p14:section>
        <p14:section name="Untitled Section" id="{E97FE3E6-4C3A-4129-BB60-82E063AFC588}">
          <p14:sldIdLst>
            <p14:sldId id="348"/>
            <p14:sldId id="269"/>
            <p14:sldId id="266"/>
            <p14:sldId id="267"/>
            <p14:sldId id="380"/>
            <p14:sldId id="381"/>
            <p14:sldId id="382"/>
            <p14:sldId id="383"/>
            <p14:sldId id="384"/>
            <p14:sldId id="365"/>
            <p14:sldId id="3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958"/>
    <a:srgbClr val="404040"/>
    <a:srgbClr val="45B4E2"/>
    <a:srgbClr val="1A1B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39C4BE-73DD-4ECD-9D5B-DCC700CBF44D}" v="33" dt="2023-06-14T10:02:47.1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891" autoAdjust="0"/>
  </p:normalViewPr>
  <p:slideViewPr>
    <p:cSldViewPr snapToGrid="0">
      <p:cViewPr>
        <p:scale>
          <a:sx n="62" d="100"/>
          <a:sy n="62" d="100"/>
        </p:scale>
        <p:origin x="1372"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e Carroué" userId="9c395b55-2605-4dc0-bd47-b83201a50a69" providerId="ADAL" clId="{5339C4BE-73DD-4ECD-9D5B-DCC700CBF44D}"/>
    <pc:docChg chg="undo redo custSel modSld addSection">
      <pc:chgData name="Claude Carroué" userId="9c395b55-2605-4dc0-bd47-b83201a50a69" providerId="ADAL" clId="{5339C4BE-73DD-4ECD-9D5B-DCC700CBF44D}" dt="2023-06-14T10:17:42.595" v="7075" actId="255"/>
      <pc:docMkLst>
        <pc:docMk/>
      </pc:docMkLst>
      <pc:sldChg chg="modSp mod">
        <pc:chgData name="Claude Carroué" userId="9c395b55-2605-4dc0-bd47-b83201a50a69" providerId="ADAL" clId="{5339C4BE-73DD-4ECD-9D5B-DCC700CBF44D}" dt="2023-06-14T10:10:06.184" v="7020" actId="6549"/>
        <pc:sldMkLst>
          <pc:docMk/>
          <pc:sldMk cId="2705871273" sldId="256"/>
        </pc:sldMkLst>
        <pc:spChg chg="mod">
          <ac:chgData name="Claude Carroué" userId="9c395b55-2605-4dc0-bd47-b83201a50a69" providerId="ADAL" clId="{5339C4BE-73DD-4ECD-9D5B-DCC700CBF44D}" dt="2023-06-14T08:15:15.063" v="18" actId="20577"/>
          <ac:spMkLst>
            <pc:docMk/>
            <pc:sldMk cId="2705871273" sldId="256"/>
            <ac:spMk id="4" creationId="{DA5962CC-6EE2-32DA-46BE-B5E0B7FA3F45}"/>
          </ac:spMkLst>
        </pc:spChg>
        <pc:spChg chg="mod">
          <ac:chgData name="Claude Carroué" userId="9c395b55-2605-4dc0-bd47-b83201a50a69" providerId="ADAL" clId="{5339C4BE-73DD-4ECD-9D5B-DCC700CBF44D}" dt="2023-06-14T10:10:06.184" v="7020" actId="6549"/>
          <ac:spMkLst>
            <pc:docMk/>
            <pc:sldMk cId="2705871273" sldId="256"/>
            <ac:spMk id="5" creationId="{8916F535-10C9-A523-BBE2-5F0FB2D9787E}"/>
          </ac:spMkLst>
        </pc:spChg>
      </pc:sldChg>
      <pc:sldChg chg="modNotesTx">
        <pc:chgData name="Claude Carroué" userId="9c395b55-2605-4dc0-bd47-b83201a50a69" providerId="ADAL" clId="{5339C4BE-73DD-4ECD-9D5B-DCC700CBF44D}" dt="2023-06-14T10:16:50.991" v="7072" actId="20577"/>
        <pc:sldMkLst>
          <pc:docMk/>
          <pc:sldMk cId="3155116911" sldId="266"/>
        </pc:sldMkLst>
      </pc:sldChg>
      <pc:sldChg chg="modNotesTx">
        <pc:chgData name="Claude Carroué" userId="9c395b55-2605-4dc0-bd47-b83201a50a69" providerId="ADAL" clId="{5339C4BE-73DD-4ECD-9D5B-DCC700CBF44D}" dt="2023-06-14T10:16:42.824" v="7071" actId="20577"/>
        <pc:sldMkLst>
          <pc:docMk/>
          <pc:sldMk cId="2446779693" sldId="269"/>
        </pc:sldMkLst>
      </pc:sldChg>
      <pc:sldChg chg="modSp mod modNotesTx">
        <pc:chgData name="Claude Carroué" userId="9c395b55-2605-4dc0-bd47-b83201a50a69" providerId="ADAL" clId="{5339C4BE-73DD-4ECD-9D5B-DCC700CBF44D}" dt="2023-06-14T10:16:17.381" v="7070" actId="20577"/>
        <pc:sldMkLst>
          <pc:docMk/>
          <pc:sldMk cId="1206033562" sldId="348"/>
        </pc:sldMkLst>
        <pc:spChg chg="mod">
          <ac:chgData name="Claude Carroué" userId="9c395b55-2605-4dc0-bd47-b83201a50a69" providerId="ADAL" clId="{5339C4BE-73DD-4ECD-9D5B-DCC700CBF44D}" dt="2023-06-14T09:35:39.901" v="4413" actId="20577"/>
          <ac:spMkLst>
            <pc:docMk/>
            <pc:sldMk cId="1206033562" sldId="348"/>
            <ac:spMk id="2" creationId="{62672630-4F67-8883-F1FF-1EE5D76B6715}"/>
          </ac:spMkLst>
        </pc:spChg>
        <pc:spChg chg="mod">
          <ac:chgData name="Claude Carroué" userId="9c395b55-2605-4dc0-bd47-b83201a50a69" providerId="ADAL" clId="{5339C4BE-73DD-4ECD-9D5B-DCC700CBF44D}" dt="2023-06-14T09:47:21.645" v="5567" actId="20577"/>
          <ac:spMkLst>
            <pc:docMk/>
            <pc:sldMk cId="1206033562" sldId="348"/>
            <ac:spMk id="3" creationId="{E49818BB-7D55-492A-BE75-A3D4F65D9EC4}"/>
          </ac:spMkLst>
        </pc:spChg>
      </pc:sldChg>
      <pc:sldChg chg="modNotesTx">
        <pc:chgData name="Claude Carroué" userId="9c395b55-2605-4dc0-bd47-b83201a50a69" providerId="ADAL" clId="{5339C4BE-73DD-4ECD-9D5B-DCC700CBF44D}" dt="2023-06-14T10:12:21.734" v="7042" actId="20577"/>
        <pc:sldMkLst>
          <pc:docMk/>
          <pc:sldMk cId="2410978534" sldId="349"/>
        </pc:sldMkLst>
      </pc:sldChg>
      <pc:sldChg chg="modSp mod modNotesTx">
        <pc:chgData name="Claude Carroué" userId="9c395b55-2605-4dc0-bd47-b83201a50a69" providerId="ADAL" clId="{5339C4BE-73DD-4ECD-9D5B-DCC700CBF44D}" dt="2023-06-14T10:13:00.532" v="7061" actId="20577"/>
        <pc:sldMkLst>
          <pc:docMk/>
          <pc:sldMk cId="128131841" sldId="356"/>
        </pc:sldMkLst>
        <pc:spChg chg="mod">
          <ac:chgData name="Claude Carroué" userId="9c395b55-2605-4dc0-bd47-b83201a50a69" providerId="ADAL" clId="{5339C4BE-73DD-4ECD-9D5B-DCC700CBF44D}" dt="2023-06-14T08:29:23.362" v="1160" actId="20577"/>
          <ac:spMkLst>
            <pc:docMk/>
            <pc:sldMk cId="128131841" sldId="356"/>
            <ac:spMk id="2" creationId="{590E9AEF-BE16-D821-C4F3-AC4FD3805A61}"/>
          </ac:spMkLst>
        </pc:spChg>
        <pc:spChg chg="mod">
          <ac:chgData name="Claude Carroué" userId="9c395b55-2605-4dc0-bd47-b83201a50a69" providerId="ADAL" clId="{5339C4BE-73DD-4ECD-9D5B-DCC700CBF44D}" dt="2023-06-14T10:13:00.532" v="7061" actId="20577"/>
          <ac:spMkLst>
            <pc:docMk/>
            <pc:sldMk cId="128131841" sldId="356"/>
            <ac:spMk id="3" creationId="{EDF3D07D-4939-10EF-5B91-7310DB61259E}"/>
          </ac:spMkLst>
        </pc:spChg>
      </pc:sldChg>
      <pc:sldChg chg="modSp mod">
        <pc:chgData name="Claude Carroué" userId="9c395b55-2605-4dc0-bd47-b83201a50a69" providerId="ADAL" clId="{5339C4BE-73DD-4ECD-9D5B-DCC700CBF44D}" dt="2023-06-14T10:15:23.828" v="7067" actId="20577"/>
        <pc:sldMkLst>
          <pc:docMk/>
          <pc:sldMk cId="1572167938" sldId="357"/>
        </pc:sldMkLst>
        <pc:spChg chg="mod">
          <ac:chgData name="Claude Carroué" userId="9c395b55-2605-4dc0-bd47-b83201a50a69" providerId="ADAL" clId="{5339C4BE-73DD-4ECD-9D5B-DCC700CBF44D}" dt="2023-06-14T10:15:23.828" v="7067" actId="20577"/>
          <ac:spMkLst>
            <pc:docMk/>
            <pc:sldMk cId="1572167938" sldId="357"/>
            <ac:spMk id="3" creationId="{0B3447A9-5314-F13D-5B3B-189914B8DAB5}"/>
          </ac:spMkLst>
        </pc:spChg>
      </pc:sldChg>
      <pc:sldChg chg="modSp mod">
        <pc:chgData name="Claude Carroué" userId="9c395b55-2605-4dc0-bd47-b83201a50a69" providerId="ADAL" clId="{5339C4BE-73DD-4ECD-9D5B-DCC700CBF44D}" dt="2023-06-14T09:15:44.279" v="3551" actId="20577"/>
        <pc:sldMkLst>
          <pc:docMk/>
          <pc:sldMk cId="3887733213" sldId="358"/>
        </pc:sldMkLst>
        <pc:spChg chg="mod">
          <ac:chgData name="Claude Carroué" userId="9c395b55-2605-4dc0-bd47-b83201a50a69" providerId="ADAL" clId="{5339C4BE-73DD-4ECD-9D5B-DCC700CBF44D}" dt="2023-06-14T09:15:44.279" v="3551" actId="20577"/>
          <ac:spMkLst>
            <pc:docMk/>
            <pc:sldMk cId="3887733213" sldId="358"/>
            <ac:spMk id="2" creationId="{F379200D-710C-DDFB-CC7F-ABD97334635C}"/>
          </ac:spMkLst>
        </pc:spChg>
      </pc:sldChg>
      <pc:sldChg chg="modSp mod modNotesTx">
        <pc:chgData name="Claude Carroué" userId="9c395b55-2605-4dc0-bd47-b83201a50a69" providerId="ADAL" clId="{5339C4BE-73DD-4ECD-9D5B-DCC700CBF44D}" dt="2023-06-14T10:15:52.669" v="7069" actId="20577"/>
        <pc:sldMkLst>
          <pc:docMk/>
          <pc:sldMk cId="2734371470" sldId="359"/>
        </pc:sldMkLst>
        <pc:spChg chg="mod">
          <ac:chgData name="Claude Carroué" userId="9c395b55-2605-4dc0-bd47-b83201a50a69" providerId="ADAL" clId="{5339C4BE-73DD-4ECD-9D5B-DCC700CBF44D}" dt="2023-06-14T09:27:17.860" v="4168" actId="20577"/>
          <ac:spMkLst>
            <pc:docMk/>
            <pc:sldMk cId="2734371470" sldId="359"/>
            <ac:spMk id="2" creationId="{642C5B9B-D48E-34DF-BA27-A0F1665D5018}"/>
          </ac:spMkLst>
        </pc:spChg>
      </pc:sldChg>
      <pc:sldChg chg="modSp mod">
        <pc:chgData name="Claude Carroué" userId="9c395b55-2605-4dc0-bd47-b83201a50a69" providerId="ADAL" clId="{5339C4BE-73DD-4ECD-9D5B-DCC700CBF44D}" dt="2023-06-14T09:34:34.187" v="4301" actId="6549"/>
        <pc:sldMkLst>
          <pc:docMk/>
          <pc:sldMk cId="1775344310" sldId="361"/>
        </pc:sldMkLst>
        <pc:spChg chg="mod">
          <ac:chgData name="Claude Carroué" userId="9c395b55-2605-4dc0-bd47-b83201a50a69" providerId="ADAL" clId="{5339C4BE-73DD-4ECD-9D5B-DCC700CBF44D}" dt="2023-06-14T09:34:34.187" v="4301" actId="6549"/>
          <ac:spMkLst>
            <pc:docMk/>
            <pc:sldMk cId="1775344310" sldId="361"/>
            <ac:spMk id="2" creationId="{EB4694F3-5F1E-2E45-6A4E-EBBB964B7D10}"/>
          </ac:spMkLst>
        </pc:spChg>
      </pc:sldChg>
      <pc:sldChg chg="modSp mod">
        <pc:chgData name="Claude Carroué" userId="9c395b55-2605-4dc0-bd47-b83201a50a69" providerId="ADAL" clId="{5339C4BE-73DD-4ECD-9D5B-DCC700CBF44D}" dt="2023-06-14T09:14:41.917" v="3528" actId="20577"/>
        <pc:sldMkLst>
          <pc:docMk/>
          <pc:sldMk cId="2113103478" sldId="364"/>
        </pc:sldMkLst>
        <pc:spChg chg="mod">
          <ac:chgData name="Claude Carroué" userId="9c395b55-2605-4dc0-bd47-b83201a50a69" providerId="ADAL" clId="{5339C4BE-73DD-4ECD-9D5B-DCC700CBF44D}" dt="2023-06-14T09:08:17.416" v="3054" actId="20577"/>
          <ac:spMkLst>
            <pc:docMk/>
            <pc:sldMk cId="2113103478" sldId="364"/>
            <ac:spMk id="2" creationId="{590E9AEF-BE16-D821-C4F3-AC4FD3805A61}"/>
          </ac:spMkLst>
        </pc:spChg>
        <pc:spChg chg="mod">
          <ac:chgData name="Claude Carroué" userId="9c395b55-2605-4dc0-bd47-b83201a50a69" providerId="ADAL" clId="{5339C4BE-73DD-4ECD-9D5B-DCC700CBF44D}" dt="2023-06-14T09:14:41.917" v="3528" actId="20577"/>
          <ac:spMkLst>
            <pc:docMk/>
            <pc:sldMk cId="2113103478" sldId="364"/>
            <ac:spMk id="3" creationId="{EDF3D07D-4939-10EF-5B91-7310DB61259E}"/>
          </ac:spMkLst>
        </pc:spChg>
      </pc:sldChg>
      <pc:sldChg chg="modSp mod">
        <pc:chgData name="Claude Carroué" userId="9c395b55-2605-4dc0-bd47-b83201a50a69" providerId="ADAL" clId="{5339C4BE-73DD-4ECD-9D5B-DCC700CBF44D}" dt="2023-06-14T10:09:36.824" v="7002" actId="20577"/>
        <pc:sldMkLst>
          <pc:docMk/>
          <pc:sldMk cId="937437729" sldId="365"/>
        </pc:sldMkLst>
        <pc:spChg chg="mod">
          <ac:chgData name="Claude Carroué" userId="9c395b55-2605-4dc0-bd47-b83201a50a69" providerId="ADAL" clId="{5339C4BE-73DD-4ECD-9D5B-DCC700CBF44D}" dt="2023-06-14T10:05:36.633" v="6760" actId="20577"/>
          <ac:spMkLst>
            <pc:docMk/>
            <pc:sldMk cId="937437729" sldId="365"/>
            <ac:spMk id="2" creationId="{62672630-4F67-8883-F1FF-1EE5D76B6715}"/>
          </ac:spMkLst>
        </pc:spChg>
        <pc:spChg chg="mod">
          <ac:chgData name="Claude Carroué" userId="9c395b55-2605-4dc0-bd47-b83201a50a69" providerId="ADAL" clId="{5339C4BE-73DD-4ECD-9D5B-DCC700CBF44D}" dt="2023-06-14T10:09:36.824" v="7002" actId="20577"/>
          <ac:spMkLst>
            <pc:docMk/>
            <pc:sldMk cId="937437729" sldId="365"/>
            <ac:spMk id="3" creationId="{E49818BB-7D55-492A-BE75-A3D4F65D9EC4}"/>
          </ac:spMkLst>
        </pc:spChg>
      </pc:sldChg>
      <pc:sldChg chg="modSp mod modNotesTx">
        <pc:chgData name="Claude Carroué" userId="9c395b55-2605-4dc0-bd47-b83201a50a69" providerId="ADAL" clId="{5339C4BE-73DD-4ECD-9D5B-DCC700CBF44D}" dt="2023-06-14T10:12:28.967" v="7043" actId="20577"/>
        <pc:sldMkLst>
          <pc:docMk/>
          <pc:sldMk cId="1186103807" sldId="367"/>
        </pc:sldMkLst>
        <pc:spChg chg="mod">
          <ac:chgData name="Claude Carroué" userId="9c395b55-2605-4dc0-bd47-b83201a50a69" providerId="ADAL" clId="{5339C4BE-73DD-4ECD-9D5B-DCC700CBF44D}" dt="2023-06-14T08:20:25.047" v="417" actId="20577"/>
          <ac:spMkLst>
            <pc:docMk/>
            <pc:sldMk cId="1186103807" sldId="367"/>
            <ac:spMk id="2" creationId="{F510D588-9499-D391-2E75-215CB6EB4623}"/>
          </ac:spMkLst>
        </pc:spChg>
        <pc:spChg chg="mod">
          <ac:chgData name="Claude Carroué" userId="9c395b55-2605-4dc0-bd47-b83201a50a69" providerId="ADAL" clId="{5339C4BE-73DD-4ECD-9D5B-DCC700CBF44D}" dt="2023-06-14T10:10:36.053" v="7024" actId="27636"/>
          <ac:spMkLst>
            <pc:docMk/>
            <pc:sldMk cId="1186103807" sldId="367"/>
            <ac:spMk id="3" creationId="{1B23F58D-A3DC-68EB-E5C9-FF8E96C46EE8}"/>
          </ac:spMkLst>
        </pc:spChg>
      </pc:sldChg>
      <pc:sldChg chg="modNotesTx">
        <pc:chgData name="Claude Carroué" userId="9c395b55-2605-4dc0-bd47-b83201a50a69" providerId="ADAL" clId="{5339C4BE-73DD-4ECD-9D5B-DCC700CBF44D}" dt="2023-06-14T10:12:16.999" v="7041" actId="20577"/>
        <pc:sldMkLst>
          <pc:docMk/>
          <pc:sldMk cId="407300968" sldId="379"/>
        </pc:sldMkLst>
      </pc:sldChg>
      <pc:sldChg chg="modSp mod">
        <pc:chgData name="Claude Carroué" userId="9c395b55-2605-4dc0-bd47-b83201a50a69" providerId="ADAL" clId="{5339C4BE-73DD-4ECD-9D5B-DCC700CBF44D}" dt="2023-06-14T10:17:04.516" v="7073" actId="20577"/>
        <pc:sldMkLst>
          <pc:docMk/>
          <pc:sldMk cId="315162268" sldId="383"/>
        </pc:sldMkLst>
        <pc:spChg chg="mod">
          <ac:chgData name="Claude Carroué" userId="9c395b55-2605-4dc0-bd47-b83201a50a69" providerId="ADAL" clId="{5339C4BE-73DD-4ECD-9D5B-DCC700CBF44D}" dt="2023-06-14T10:04:59.158" v="6741" actId="20577"/>
          <ac:spMkLst>
            <pc:docMk/>
            <pc:sldMk cId="315162268" sldId="383"/>
            <ac:spMk id="2" creationId="{62672630-4F67-8883-F1FF-1EE5D76B6715}"/>
          </ac:spMkLst>
        </pc:spChg>
        <pc:spChg chg="mod">
          <ac:chgData name="Claude Carroué" userId="9c395b55-2605-4dc0-bd47-b83201a50a69" providerId="ADAL" clId="{5339C4BE-73DD-4ECD-9D5B-DCC700CBF44D}" dt="2023-06-14T10:17:04.516" v="7073" actId="20577"/>
          <ac:spMkLst>
            <pc:docMk/>
            <pc:sldMk cId="315162268" sldId="383"/>
            <ac:spMk id="3" creationId="{E49818BB-7D55-492A-BE75-A3D4F65D9EC4}"/>
          </ac:spMkLst>
        </pc:spChg>
      </pc:sldChg>
      <pc:sldChg chg="modSp mod">
        <pc:chgData name="Claude Carroué" userId="9c395b55-2605-4dc0-bd47-b83201a50a69" providerId="ADAL" clId="{5339C4BE-73DD-4ECD-9D5B-DCC700CBF44D}" dt="2023-06-14T10:17:42.595" v="7075" actId="255"/>
        <pc:sldMkLst>
          <pc:docMk/>
          <pc:sldMk cId="2574574252" sldId="384"/>
        </pc:sldMkLst>
        <pc:spChg chg="mod">
          <ac:chgData name="Claude Carroué" userId="9c395b55-2605-4dc0-bd47-b83201a50a69" providerId="ADAL" clId="{5339C4BE-73DD-4ECD-9D5B-DCC700CBF44D}" dt="2023-06-14T10:05:05.535" v="6750" actId="20577"/>
          <ac:spMkLst>
            <pc:docMk/>
            <pc:sldMk cId="2574574252" sldId="384"/>
            <ac:spMk id="2" creationId="{62672630-4F67-8883-F1FF-1EE5D76B6715}"/>
          </ac:spMkLst>
        </pc:spChg>
        <pc:spChg chg="mod">
          <ac:chgData name="Claude Carroué" userId="9c395b55-2605-4dc0-bd47-b83201a50a69" providerId="ADAL" clId="{5339C4BE-73DD-4ECD-9D5B-DCC700CBF44D}" dt="2023-06-14T10:17:42.595" v="7075" actId="255"/>
          <ac:spMkLst>
            <pc:docMk/>
            <pc:sldMk cId="2574574252" sldId="384"/>
            <ac:spMk id="3" creationId="{E49818BB-7D55-492A-BE75-A3D4F65D9EC4}"/>
          </ac:spMkLst>
        </pc:spChg>
      </pc:sldChg>
      <pc:sldChg chg="modSp mod modNotesTx">
        <pc:chgData name="Claude Carroué" userId="9c395b55-2605-4dc0-bd47-b83201a50a69" providerId="ADAL" clId="{5339C4BE-73DD-4ECD-9D5B-DCC700CBF44D}" dt="2023-06-14T10:13:59.794" v="7062" actId="20577"/>
        <pc:sldMkLst>
          <pc:docMk/>
          <pc:sldMk cId="2680935072" sldId="386"/>
        </pc:sldMkLst>
        <pc:spChg chg="mod">
          <ac:chgData name="Claude Carroué" userId="9c395b55-2605-4dc0-bd47-b83201a50a69" providerId="ADAL" clId="{5339C4BE-73DD-4ECD-9D5B-DCC700CBF44D}" dt="2023-06-14T08:52:47.378" v="2789" actId="20577"/>
          <ac:spMkLst>
            <pc:docMk/>
            <pc:sldMk cId="2680935072" sldId="386"/>
            <ac:spMk id="2" creationId="{590E9AEF-BE16-D821-C4F3-AC4FD3805A61}"/>
          </ac:spMkLst>
        </pc:spChg>
        <pc:spChg chg="mod">
          <ac:chgData name="Claude Carroué" userId="9c395b55-2605-4dc0-bd47-b83201a50a69" providerId="ADAL" clId="{5339C4BE-73DD-4ECD-9D5B-DCC700CBF44D}" dt="2023-06-14T08:51:50.703" v="2731" actId="20577"/>
          <ac:spMkLst>
            <pc:docMk/>
            <pc:sldMk cId="2680935072" sldId="386"/>
            <ac:spMk id="3" creationId="{EDF3D07D-4939-10EF-5B91-7310DB61259E}"/>
          </ac:spMkLst>
        </pc:spChg>
      </pc:sldChg>
      <pc:sldChg chg="modSp mod modNotesTx">
        <pc:chgData name="Claude Carroué" userId="9c395b55-2605-4dc0-bd47-b83201a50a69" providerId="ADAL" clId="{5339C4BE-73DD-4ECD-9D5B-DCC700CBF44D}" dt="2023-06-14T10:14:24.272" v="7064" actId="20577"/>
        <pc:sldMkLst>
          <pc:docMk/>
          <pc:sldMk cId="4291851647" sldId="389"/>
        </pc:sldMkLst>
        <pc:spChg chg="mod">
          <ac:chgData name="Claude Carroué" userId="9c395b55-2605-4dc0-bd47-b83201a50a69" providerId="ADAL" clId="{5339C4BE-73DD-4ECD-9D5B-DCC700CBF44D}" dt="2023-06-14T08:53:17.182" v="2826" actId="20577"/>
          <ac:spMkLst>
            <pc:docMk/>
            <pc:sldMk cId="4291851647" sldId="389"/>
            <ac:spMk id="2" creationId="{590E9AEF-BE16-D821-C4F3-AC4FD3805A61}"/>
          </ac:spMkLst>
        </pc:spChg>
        <pc:spChg chg="mod">
          <ac:chgData name="Claude Carroué" userId="9c395b55-2605-4dc0-bd47-b83201a50a69" providerId="ADAL" clId="{5339C4BE-73DD-4ECD-9D5B-DCC700CBF44D}" dt="2023-06-14T09:07:11.229" v="3040" actId="27636"/>
          <ac:spMkLst>
            <pc:docMk/>
            <pc:sldMk cId="4291851647" sldId="389"/>
            <ac:spMk id="3" creationId="{EDF3D07D-4939-10EF-5B91-7310DB61259E}"/>
          </ac:spMkLst>
        </pc:spChg>
      </pc:sldChg>
      <pc:sldChg chg="modSp mod modNotesTx">
        <pc:chgData name="Claude Carroué" userId="9c395b55-2605-4dc0-bd47-b83201a50a69" providerId="ADAL" clId="{5339C4BE-73DD-4ECD-9D5B-DCC700CBF44D}" dt="2023-06-14T10:14:07.430" v="7063" actId="20577"/>
        <pc:sldMkLst>
          <pc:docMk/>
          <pc:sldMk cId="2486863571" sldId="390"/>
        </pc:sldMkLst>
        <pc:spChg chg="mod">
          <ac:chgData name="Claude Carroué" userId="9c395b55-2605-4dc0-bd47-b83201a50a69" providerId="ADAL" clId="{5339C4BE-73DD-4ECD-9D5B-DCC700CBF44D}" dt="2023-06-14T08:52:37.420" v="2781" actId="20577"/>
          <ac:spMkLst>
            <pc:docMk/>
            <pc:sldMk cId="2486863571" sldId="390"/>
            <ac:spMk id="2" creationId="{590E9AEF-BE16-D821-C4F3-AC4FD3805A61}"/>
          </ac:spMkLst>
        </pc:spChg>
        <pc:spChg chg="mod">
          <ac:chgData name="Claude Carroué" userId="9c395b55-2605-4dc0-bd47-b83201a50a69" providerId="ADAL" clId="{5339C4BE-73DD-4ECD-9D5B-DCC700CBF44D}" dt="2023-06-14T09:03:50.554" v="2834" actId="20577"/>
          <ac:spMkLst>
            <pc:docMk/>
            <pc:sldMk cId="2486863571" sldId="390"/>
            <ac:spMk id="3" creationId="{EDF3D07D-4939-10EF-5B91-7310DB61259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8ABF05-A2C3-41A4-8295-A4C2DCED5AC5}" type="datetimeFigureOut">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6DF45-B721-44D7-AF1A-4584F608F340}" type="slidenum">
              <a:t>‹#›</a:t>
            </a:fld>
            <a:endParaRPr lang="en-US"/>
          </a:p>
        </p:txBody>
      </p:sp>
    </p:spTree>
    <p:extLst>
      <p:ext uri="{BB962C8B-B14F-4D97-AF65-F5344CB8AC3E}">
        <p14:creationId xmlns:p14="http://schemas.microsoft.com/office/powerpoint/2010/main" val="2658293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446DF45-B721-44D7-AF1A-4584F608F340}" type="slidenum">
              <a:t>4</a:t>
            </a:fld>
            <a:endParaRPr lang="en-US"/>
          </a:p>
        </p:txBody>
      </p:sp>
    </p:spTree>
    <p:extLst>
      <p:ext uri="{BB962C8B-B14F-4D97-AF65-F5344CB8AC3E}">
        <p14:creationId xmlns:p14="http://schemas.microsoft.com/office/powerpoint/2010/main" val="3812022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446DF45-B721-44D7-AF1A-4584F608F340}" type="slidenum">
              <a:t>18</a:t>
            </a:fld>
            <a:endParaRPr lang="en-US"/>
          </a:p>
        </p:txBody>
      </p:sp>
    </p:spTree>
    <p:extLst>
      <p:ext uri="{BB962C8B-B14F-4D97-AF65-F5344CB8AC3E}">
        <p14:creationId xmlns:p14="http://schemas.microsoft.com/office/powerpoint/2010/main" val="944420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446DF45-B721-44D7-AF1A-4584F608F340}" type="slidenum">
              <a:t>19</a:t>
            </a:fld>
            <a:endParaRPr lang="en-US"/>
          </a:p>
        </p:txBody>
      </p:sp>
    </p:spTree>
    <p:extLst>
      <p:ext uri="{BB962C8B-B14F-4D97-AF65-F5344CB8AC3E}">
        <p14:creationId xmlns:p14="http://schemas.microsoft.com/office/powerpoint/2010/main" val="3868284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Portugal our members marched with the campaign messages during a recent strike. </a:t>
            </a:r>
          </a:p>
        </p:txBody>
      </p:sp>
      <p:sp>
        <p:nvSpPr>
          <p:cNvPr id="4" name="Slide Number Placeholder 3"/>
          <p:cNvSpPr>
            <a:spLocks noGrp="1"/>
          </p:cNvSpPr>
          <p:nvPr>
            <p:ph type="sldNum" sz="quarter" idx="5"/>
          </p:nvPr>
        </p:nvSpPr>
        <p:spPr/>
        <p:txBody>
          <a:bodyPr/>
          <a:lstStyle/>
          <a:p>
            <a:fld id="{F446DF45-B721-44D7-AF1A-4584F608F340}" type="slidenum">
              <a:t>20</a:t>
            </a:fld>
            <a:endParaRPr lang="en-US"/>
          </a:p>
        </p:txBody>
      </p:sp>
    </p:spTree>
    <p:extLst>
      <p:ext uri="{BB962C8B-B14F-4D97-AF65-F5344CB8AC3E}">
        <p14:creationId xmlns:p14="http://schemas.microsoft.com/office/powerpoint/2010/main" val="1663182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Uganda launch. </a:t>
            </a:r>
          </a:p>
        </p:txBody>
      </p:sp>
      <p:sp>
        <p:nvSpPr>
          <p:cNvPr id="4" name="Slide Number Placeholder 3"/>
          <p:cNvSpPr>
            <a:spLocks noGrp="1"/>
          </p:cNvSpPr>
          <p:nvPr>
            <p:ph type="sldNum" sz="quarter" idx="5"/>
          </p:nvPr>
        </p:nvSpPr>
        <p:spPr/>
        <p:txBody>
          <a:bodyPr/>
          <a:lstStyle/>
          <a:p>
            <a:fld id="{F446DF45-B721-44D7-AF1A-4584F608F340}" type="slidenum">
              <a:t>21</a:t>
            </a:fld>
            <a:endParaRPr lang="en-US"/>
          </a:p>
        </p:txBody>
      </p:sp>
    </p:spTree>
    <p:extLst>
      <p:ext uri="{BB962C8B-B14F-4D97-AF65-F5344CB8AC3E}">
        <p14:creationId xmlns:p14="http://schemas.microsoft.com/office/powerpoint/2010/main" val="3401046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Uganda launch. </a:t>
            </a:r>
          </a:p>
        </p:txBody>
      </p:sp>
      <p:sp>
        <p:nvSpPr>
          <p:cNvPr id="4" name="Slide Number Placeholder 3"/>
          <p:cNvSpPr>
            <a:spLocks noGrp="1"/>
          </p:cNvSpPr>
          <p:nvPr>
            <p:ph type="sldNum" sz="quarter" idx="5"/>
          </p:nvPr>
        </p:nvSpPr>
        <p:spPr/>
        <p:txBody>
          <a:bodyPr/>
          <a:lstStyle/>
          <a:p>
            <a:fld id="{F446DF45-B721-44D7-AF1A-4584F608F340}" type="slidenum">
              <a:t>22</a:t>
            </a:fld>
            <a:endParaRPr lang="en-US"/>
          </a:p>
        </p:txBody>
      </p:sp>
    </p:spTree>
    <p:extLst>
      <p:ext uri="{BB962C8B-B14F-4D97-AF65-F5344CB8AC3E}">
        <p14:creationId xmlns:p14="http://schemas.microsoft.com/office/powerpoint/2010/main" val="2540656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Launch in Kenya as unions say no to privatization.</a:t>
            </a:r>
          </a:p>
        </p:txBody>
      </p:sp>
      <p:sp>
        <p:nvSpPr>
          <p:cNvPr id="4" name="Slide Number Placeholder 3"/>
          <p:cNvSpPr>
            <a:spLocks noGrp="1"/>
          </p:cNvSpPr>
          <p:nvPr>
            <p:ph type="sldNum" sz="quarter" idx="5"/>
          </p:nvPr>
        </p:nvSpPr>
        <p:spPr/>
        <p:txBody>
          <a:bodyPr/>
          <a:lstStyle/>
          <a:p>
            <a:fld id="{F446DF45-B721-44D7-AF1A-4584F608F340}" type="slidenum">
              <a:t>23</a:t>
            </a:fld>
            <a:endParaRPr lang="en-US"/>
          </a:p>
        </p:txBody>
      </p:sp>
    </p:spTree>
    <p:extLst>
      <p:ext uri="{BB962C8B-B14F-4D97-AF65-F5344CB8AC3E}">
        <p14:creationId xmlns:p14="http://schemas.microsoft.com/office/powerpoint/2010/main" val="2703079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Wages that fall </a:t>
            </a:r>
            <a:endParaRPr lang="en-GB" dirty="0"/>
          </a:p>
        </p:txBody>
      </p:sp>
      <p:sp>
        <p:nvSpPr>
          <p:cNvPr id="4" name="Slide Number Placeholder 3"/>
          <p:cNvSpPr>
            <a:spLocks noGrp="1"/>
          </p:cNvSpPr>
          <p:nvPr>
            <p:ph type="sldNum" sz="quarter" idx="5"/>
          </p:nvPr>
        </p:nvSpPr>
        <p:spPr/>
        <p:txBody>
          <a:bodyPr/>
          <a:lstStyle/>
          <a:p>
            <a:fld id="{F446DF45-B721-44D7-AF1A-4584F608F340}" type="slidenum">
              <a:rPr lang="en-GB" smtClean="0"/>
              <a:t>25</a:t>
            </a:fld>
            <a:endParaRPr lang="en-GB"/>
          </a:p>
        </p:txBody>
      </p:sp>
    </p:spTree>
    <p:extLst>
      <p:ext uri="{BB962C8B-B14F-4D97-AF65-F5344CB8AC3E}">
        <p14:creationId xmlns:p14="http://schemas.microsoft.com/office/powerpoint/2010/main" val="3989318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46DF45-B721-44D7-AF1A-4584F608F340}" type="slidenum">
              <a:rPr lang="en-GB" smtClean="0"/>
              <a:t>26</a:t>
            </a:fld>
            <a:endParaRPr lang="en-GB"/>
          </a:p>
        </p:txBody>
      </p:sp>
    </p:spTree>
    <p:extLst>
      <p:ext uri="{BB962C8B-B14F-4D97-AF65-F5344CB8AC3E}">
        <p14:creationId xmlns:p14="http://schemas.microsoft.com/office/powerpoint/2010/main" val="2180481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46DF45-B721-44D7-AF1A-4584F608F340}" type="slidenum">
              <a:rPr lang="en-GB" smtClean="0"/>
              <a:t>27</a:t>
            </a:fld>
            <a:endParaRPr lang="en-GB"/>
          </a:p>
        </p:txBody>
      </p:sp>
    </p:spTree>
    <p:extLst>
      <p:ext uri="{BB962C8B-B14F-4D97-AF65-F5344CB8AC3E}">
        <p14:creationId xmlns:p14="http://schemas.microsoft.com/office/powerpoint/2010/main" val="4295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46DF45-B721-44D7-AF1A-4584F608F340}" type="slidenum">
              <a:t>6</a:t>
            </a:fld>
            <a:endParaRPr lang="en-US"/>
          </a:p>
        </p:txBody>
      </p:sp>
    </p:spTree>
    <p:extLst>
      <p:ext uri="{BB962C8B-B14F-4D97-AF65-F5344CB8AC3E}">
        <p14:creationId xmlns:p14="http://schemas.microsoft.com/office/powerpoint/2010/main" val="2502867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446DF45-B721-44D7-AF1A-4584F608F340}" type="slidenum">
              <a:t>7</a:t>
            </a:fld>
            <a:endParaRPr lang="en-US"/>
          </a:p>
        </p:txBody>
      </p:sp>
    </p:spTree>
    <p:extLst>
      <p:ext uri="{BB962C8B-B14F-4D97-AF65-F5344CB8AC3E}">
        <p14:creationId xmlns:p14="http://schemas.microsoft.com/office/powerpoint/2010/main" val="1343394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446DF45-B721-44D7-AF1A-4584F608F340}" type="slidenum">
              <a:t>8</a:t>
            </a:fld>
            <a:endParaRPr lang="en-US"/>
          </a:p>
        </p:txBody>
      </p:sp>
    </p:spTree>
    <p:extLst>
      <p:ext uri="{BB962C8B-B14F-4D97-AF65-F5344CB8AC3E}">
        <p14:creationId xmlns:p14="http://schemas.microsoft.com/office/powerpoint/2010/main" val="1648941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446DF45-B721-44D7-AF1A-4584F608F340}" type="slidenum">
              <a:t>9</a:t>
            </a:fld>
            <a:endParaRPr lang="en-US"/>
          </a:p>
        </p:txBody>
      </p:sp>
    </p:spTree>
    <p:extLst>
      <p:ext uri="{BB962C8B-B14F-4D97-AF65-F5344CB8AC3E}">
        <p14:creationId xmlns:p14="http://schemas.microsoft.com/office/powerpoint/2010/main" val="1149465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446DF45-B721-44D7-AF1A-4584F608F340}" type="slidenum">
              <a:t>10</a:t>
            </a:fld>
            <a:endParaRPr lang="en-US"/>
          </a:p>
        </p:txBody>
      </p:sp>
    </p:spTree>
    <p:extLst>
      <p:ext uri="{BB962C8B-B14F-4D97-AF65-F5344CB8AC3E}">
        <p14:creationId xmlns:p14="http://schemas.microsoft.com/office/powerpoint/2010/main" val="1403458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446DF45-B721-44D7-AF1A-4584F608F340}" type="slidenum">
              <a:t>11</a:t>
            </a:fld>
            <a:endParaRPr lang="en-US"/>
          </a:p>
        </p:txBody>
      </p:sp>
    </p:spTree>
    <p:extLst>
      <p:ext uri="{BB962C8B-B14F-4D97-AF65-F5344CB8AC3E}">
        <p14:creationId xmlns:p14="http://schemas.microsoft.com/office/powerpoint/2010/main" val="3052185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446DF45-B721-44D7-AF1A-4584F608F340}" type="slidenum">
              <a:t>15</a:t>
            </a:fld>
            <a:endParaRPr lang="en-US"/>
          </a:p>
        </p:txBody>
      </p:sp>
    </p:spTree>
    <p:extLst>
      <p:ext uri="{BB962C8B-B14F-4D97-AF65-F5344CB8AC3E}">
        <p14:creationId xmlns:p14="http://schemas.microsoft.com/office/powerpoint/2010/main" val="4071046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446DF45-B721-44D7-AF1A-4584F608F340}" type="slidenum">
              <a:t>17</a:t>
            </a:fld>
            <a:endParaRPr lang="en-US"/>
          </a:p>
        </p:txBody>
      </p:sp>
    </p:spTree>
    <p:extLst>
      <p:ext uri="{BB962C8B-B14F-4D97-AF65-F5344CB8AC3E}">
        <p14:creationId xmlns:p14="http://schemas.microsoft.com/office/powerpoint/2010/main" val="731899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846731-195C-117E-7ECB-F7D22F8849F2}"/>
              </a:ext>
            </a:extLst>
          </p:cNvPr>
          <p:cNvSpPr/>
          <p:nvPr userDrawn="1"/>
        </p:nvSpPr>
        <p:spPr>
          <a:xfrm>
            <a:off x="0" y="0"/>
            <a:ext cx="2296254" cy="6858000"/>
          </a:xfrm>
          <a:prstGeom prst="rect">
            <a:avLst/>
          </a:prstGeom>
          <a:solidFill>
            <a:srgbClr val="FF5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F2CB422-EA0E-6B80-6CBF-08F3591A84F6}"/>
              </a:ext>
            </a:extLst>
          </p:cNvPr>
          <p:cNvSpPr>
            <a:spLocks noGrp="1"/>
          </p:cNvSpPr>
          <p:nvPr>
            <p:ph type="title"/>
          </p:nvPr>
        </p:nvSpPr>
        <p:spPr>
          <a:xfrm>
            <a:off x="2828926" y="365125"/>
            <a:ext cx="8496299" cy="1325563"/>
          </a:xfrm>
          <a:prstGeom prst="rect">
            <a:avLst/>
          </a:prstGeom>
        </p:spPr>
        <p:txBody>
          <a:bodyPr/>
          <a:lstStyle>
            <a:lvl1pPr>
              <a:defRPr>
                <a:solidFill>
                  <a:srgbClr val="FF5958"/>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802AF18B-5F7F-5BEA-4908-BB9B7E0B5B63}"/>
              </a:ext>
            </a:extLst>
          </p:cNvPr>
          <p:cNvSpPr>
            <a:spLocks noGrp="1"/>
          </p:cNvSpPr>
          <p:nvPr>
            <p:ph idx="1"/>
          </p:nvPr>
        </p:nvSpPr>
        <p:spPr>
          <a:xfrm>
            <a:off x="2828926" y="1825625"/>
            <a:ext cx="8496299" cy="4667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Logo, icon&#10;&#10;Description automatically generated">
            <a:extLst>
              <a:ext uri="{FF2B5EF4-FFF2-40B4-BE49-F238E27FC236}">
                <a16:creationId xmlns:a16="http://schemas.microsoft.com/office/drawing/2014/main" id="{6B9CDC66-BA7F-C565-3B70-2DDDBF9409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96" y="-112714"/>
            <a:ext cx="2276858" cy="2289187"/>
          </a:xfrm>
          <a:prstGeom prst="rect">
            <a:avLst/>
          </a:prstGeom>
        </p:spPr>
      </p:pic>
      <p:pic>
        <p:nvPicPr>
          <p:cNvPr id="14" name="Picture 13" descr="Logo, company name&#10;&#10;Description automatically generated">
            <a:extLst>
              <a:ext uri="{FF2B5EF4-FFF2-40B4-BE49-F238E27FC236}">
                <a16:creationId xmlns:a16="http://schemas.microsoft.com/office/drawing/2014/main" id="{8B592498-0CB5-02EB-3464-E3FD550245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7910" y="2003941"/>
            <a:ext cx="1806145" cy="1637785"/>
          </a:xfrm>
          <a:prstGeom prst="rect">
            <a:avLst/>
          </a:prstGeom>
        </p:spPr>
      </p:pic>
      <p:sp>
        <p:nvSpPr>
          <p:cNvPr id="19" name="Rectangle 18">
            <a:extLst>
              <a:ext uri="{FF2B5EF4-FFF2-40B4-BE49-F238E27FC236}">
                <a16:creationId xmlns:a16="http://schemas.microsoft.com/office/drawing/2014/main" id="{FE154586-B109-A2C5-EC76-D32DEED63A33}"/>
              </a:ext>
            </a:extLst>
          </p:cNvPr>
          <p:cNvSpPr/>
          <p:nvPr userDrawn="1"/>
        </p:nvSpPr>
        <p:spPr>
          <a:xfrm>
            <a:off x="11658600" y="0"/>
            <a:ext cx="533400" cy="6858000"/>
          </a:xfrm>
          <a:prstGeom prst="rect">
            <a:avLst/>
          </a:prstGeom>
          <a:solidFill>
            <a:srgbClr val="FF5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picture containing text&#10;&#10;Description automatically generated">
            <a:extLst>
              <a:ext uri="{FF2B5EF4-FFF2-40B4-BE49-F238E27FC236}">
                <a16:creationId xmlns:a16="http://schemas.microsoft.com/office/drawing/2014/main" id="{CB081780-B2B0-8727-B530-52D6B76BACE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597" t="90116" r="36945" b="2107"/>
          <a:stretch/>
        </p:blipFill>
        <p:spPr>
          <a:xfrm rot="16200000">
            <a:off x="9999089" y="4655350"/>
            <a:ext cx="3871901" cy="533399"/>
          </a:xfrm>
          <a:prstGeom prst="rect">
            <a:avLst/>
          </a:prstGeom>
        </p:spPr>
      </p:pic>
      <p:pic>
        <p:nvPicPr>
          <p:cNvPr id="35" name="Picture 34" descr="Text&#10;&#10;Description automatically generated">
            <a:extLst>
              <a:ext uri="{FF2B5EF4-FFF2-40B4-BE49-F238E27FC236}">
                <a16:creationId xmlns:a16="http://schemas.microsoft.com/office/drawing/2014/main" id="{3180039E-5190-213E-D024-7DD4916BDD1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865" t="27151" r="10072" b="24050"/>
          <a:stretch/>
        </p:blipFill>
        <p:spPr>
          <a:xfrm>
            <a:off x="0" y="6029325"/>
            <a:ext cx="2296254" cy="828675"/>
          </a:xfrm>
          <a:prstGeom prst="rect">
            <a:avLst/>
          </a:prstGeom>
        </p:spPr>
      </p:pic>
      <p:sp>
        <p:nvSpPr>
          <p:cNvPr id="36" name="TextBox 35">
            <a:extLst>
              <a:ext uri="{FF2B5EF4-FFF2-40B4-BE49-F238E27FC236}">
                <a16:creationId xmlns:a16="http://schemas.microsoft.com/office/drawing/2014/main" id="{FEC91344-7412-C895-E324-0E6CD1EE5D06}"/>
              </a:ext>
            </a:extLst>
          </p:cNvPr>
          <p:cNvSpPr txBox="1"/>
          <p:nvPr userDrawn="1"/>
        </p:nvSpPr>
        <p:spPr>
          <a:xfrm>
            <a:off x="0" y="5598557"/>
            <a:ext cx="2276858" cy="369332"/>
          </a:xfrm>
          <a:prstGeom prst="rect">
            <a:avLst/>
          </a:prstGeom>
          <a:noFill/>
        </p:spPr>
        <p:txBody>
          <a:bodyPr wrap="square" rtlCol="0">
            <a:spAutoFit/>
          </a:bodyPr>
          <a:lstStyle/>
          <a:p>
            <a:pPr algn="ctr"/>
            <a:r>
              <a:rPr lang="en-US">
                <a:solidFill>
                  <a:srgbClr val="1A1B1B"/>
                </a:solidFill>
                <a:latin typeface="Druk Text Bold" pitchFamily="50" charset="0"/>
              </a:rPr>
              <a:t>gopublic.ei-ie.org</a:t>
            </a:r>
          </a:p>
        </p:txBody>
      </p:sp>
    </p:spTree>
    <p:extLst>
      <p:ext uri="{BB962C8B-B14F-4D97-AF65-F5344CB8AC3E}">
        <p14:creationId xmlns:p14="http://schemas.microsoft.com/office/powerpoint/2010/main" val="3615054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09589-41DB-AE71-E866-4F03912A63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54BF0ED-1E5C-8AF9-66C7-96BADFB2FE22}"/>
              </a:ext>
            </a:extLst>
          </p:cNvPr>
          <p:cNvSpPr>
            <a:spLocks noGrp="1"/>
          </p:cNvSpPr>
          <p:nvPr>
            <p:ph type="dt" sz="half" idx="10"/>
          </p:nvPr>
        </p:nvSpPr>
        <p:spPr>
          <a:xfrm>
            <a:off x="838200" y="6356350"/>
            <a:ext cx="2743200" cy="365125"/>
          </a:xfrm>
          <a:prstGeom prst="rect">
            <a:avLst/>
          </a:prstGeom>
        </p:spPr>
        <p:txBody>
          <a:bodyPr/>
          <a:lstStyle/>
          <a:p>
            <a:fld id="{46553CAE-C3D2-4698-8D1E-9D67318B040B}" type="datetimeFigureOut">
              <a:rPr lang="en-US" smtClean="0"/>
              <a:t>6/14/2023</a:t>
            </a:fld>
            <a:endParaRPr lang="en-US"/>
          </a:p>
        </p:txBody>
      </p:sp>
      <p:sp>
        <p:nvSpPr>
          <p:cNvPr id="4" name="Footer Placeholder 3">
            <a:extLst>
              <a:ext uri="{FF2B5EF4-FFF2-40B4-BE49-F238E27FC236}">
                <a16:creationId xmlns:a16="http://schemas.microsoft.com/office/drawing/2014/main" id="{92063ABC-D792-5453-4959-3C7E104932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99841A7-B8D2-9572-6311-969230EE0B9C}"/>
              </a:ext>
            </a:extLst>
          </p:cNvPr>
          <p:cNvSpPr>
            <a:spLocks noGrp="1"/>
          </p:cNvSpPr>
          <p:nvPr>
            <p:ph type="sldNum" sz="quarter" idx="12"/>
          </p:nvPr>
        </p:nvSpPr>
        <p:spPr>
          <a:xfrm>
            <a:off x="8610600" y="6356350"/>
            <a:ext cx="2743200" cy="365125"/>
          </a:xfrm>
          <a:prstGeom prst="rect">
            <a:avLst/>
          </a:prstGeom>
        </p:spPr>
        <p:txBody>
          <a:bodyPr/>
          <a:lstStyle/>
          <a:p>
            <a:fld id="{726B7B85-11D9-487B-889E-3906E79899D8}" type="slidenum">
              <a:rPr lang="en-US" smtClean="0"/>
              <a:t>‹#›</a:t>
            </a:fld>
            <a:endParaRPr lang="en-US"/>
          </a:p>
        </p:txBody>
      </p:sp>
    </p:spTree>
    <p:extLst>
      <p:ext uri="{BB962C8B-B14F-4D97-AF65-F5344CB8AC3E}">
        <p14:creationId xmlns:p14="http://schemas.microsoft.com/office/powerpoint/2010/main" val="3413811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6686A2-4540-9085-C56C-1B0EC2802752}"/>
              </a:ext>
            </a:extLst>
          </p:cNvPr>
          <p:cNvSpPr>
            <a:spLocks noGrp="1"/>
          </p:cNvSpPr>
          <p:nvPr>
            <p:ph type="dt" sz="half" idx="10"/>
          </p:nvPr>
        </p:nvSpPr>
        <p:spPr>
          <a:xfrm>
            <a:off x="838200" y="6356350"/>
            <a:ext cx="2743200" cy="365125"/>
          </a:xfrm>
          <a:prstGeom prst="rect">
            <a:avLst/>
          </a:prstGeom>
        </p:spPr>
        <p:txBody>
          <a:bodyPr/>
          <a:lstStyle/>
          <a:p>
            <a:fld id="{46553CAE-C3D2-4698-8D1E-9D67318B040B}" type="datetimeFigureOut">
              <a:rPr lang="en-US" smtClean="0"/>
              <a:t>6/14/2023</a:t>
            </a:fld>
            <a:endParaRPr lang="en-US"/>
          </a:p>
        </p:txBody>
      </p:sp>
      <p:sp>
        <p:nvSpPr>
          <p:cNvPr id="3" name="Footer Placeholder 2">
            <a:extLst>
              <a:ext uri="{FF2B5EF4-FFF2-40B4-BE49-F238E27FC236}">
                <a16:creationId xmlns:a16="http://schemas.microsoft.com/office/drawing/2014/main" id="{CC2A0CB2-FB1D-1E4F-8941-3403A7BE08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177F8A4-9529-784D-2B40-9C203AE60BBC}"/>
              </a:ext>
            </a:extLst>
          </p:cNvPr>
          <p:cNvSpPr>
            <a:spLocks noGrp="1"/>
          </p:cNvSpPr>
          <p:nvPr>
            <p:ph type="sldNum" sz="quarter" idx="12"/>
          </p:nvPr>
        </p:nvSpPr>
        <p:spPr>
          <a:xfrm>
            <a:off x="8610600" y="6356350"/>
            <a:ext cx="2743200" cy="365125"/>
          </a:xfrm>
          <a:prstGeom prst="rect">
            <a:avLst/>
          </a:prstGeom>
        </p:spPr>
        <p:txBody>
          <a:bodyPr/>
          <a:lstStyle/>
          <a:p>
            <a:fld id="{726B7B85-11D9-487B-889E-3906E79899D8}" type="slidenum">
              <a:rPr lang="en-US" smtClean="0"/>
              <a:t>‹#›</a:t>
            </a:fld>
            <a:endParaRPr lang="en-US"/>
          </a:p>
        </p:txBody>
      </p:sp>
    </p:spTree>
    <p:extLst>
      <p:ext uri="{BB962C8B-B14F-4D97-AF65-F5344CB8AC3E}">
        <p14:creationId xmlns:p14="http://schemas.microsoft.com/office/powerpoint/2010/main" val="4217714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E7549-BDFB-4D16-F676-E53880A7BD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87D68-227C-E80F-794F-497C1B61AD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6A6E7E-37AC-DF84-E981-F29C7188A1D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A645AB-6D5B-43A0-972B-886AE6C1AB84}"/>
              </a:ext>
            </a:extLst>
          </p:cNvPr>
          <p:cNvSpPr>
            <a:spLocks noGrp="1"/>
          </p:cNvSpPr>
          <p:nvPr>
            <p:ph type="dt" sz="half" idx="10"/>
          </p:nvPr>
        </p:nvSpPr>
        <p:spPr>
          <a:xfrm>
            <a:off x="838200" y="6356350"/>
            <a:ext cx="2743200" cy="365125"/>
          </a:xfrm>
          <a:prstGeom prst="rect">
            <a:avLst/>
          </a:prstGeom>
        </p:spPr>
        <p:txBody>
          <a:bodyPr/>
          <a:lstStyle/>
          <a:p>
            <a:fld id="{46553CAE-C3D2-4698-8D1E-9D67318B040B}" type="datetimeFigureOut">
              <a:rPr lang="en-US" smtClean="0"/>
              <a:t>6/14/2023</a:t>
            </a:fld>
            <a:endParaRPr lang="en-US"/>
          </a:p>
        </p:txBody>
      </p:sp>
      <p:sp>
        <p:nvSpPr>
          <p:cNvPr id="6" name="Footer Placeholder 5">
            <a:extLst>
              <a:ext uri="{FF2B5EF4-FFF2-40B4-BE49-F238E27FC236}">
                <a16:creationId xmlns:a16="http://schemas.microsoft.com/office/drawing/2014/main" id="{6D55FE4C-9A17-DC2B-D95A-80DED387A5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B1AF7-741E-D7CC-DECE-0A408BEA53AE}"/>
              </a:ext>
            </a:extLst>
          </p:cNvPr>
          <p:cNvSpPr>
            <a:spLocks noGrp="1"/>
          </p:cNvSpPr>
          <p:nvPr>
            <p:ph type="sldNum" sz="quarter" idx="12"/>
          </p:nvPr>
        </p:nvSpPr>
        <p:spPr>
          <a:xfrm>
            <a:off x="8610600" y="6356350"/>
            <a:ext cx="2743200" cy="365125"/>
          </a:xfrm>
          <a:prstGeom prst="rect">
            <a:avLst/>
          </a:prstGeom>
        </p:spPr>
        <p:txBody>
          <a:bodyPr/>
          <a:lstStyle/>
          <a:p>
            <a:fld id="{726B7B85-11D9-487B-889E-3906E79899D8}" type="slidenum">
              <a:rPr lang="en-US" smtClean="0"/>
              <a:t>‹#›</a:t>
            </a:fld>
            <a:endParaRPr lang="en-US"/>
          </a:p>
        </p:txBody>
      </p:sp>
    </p:spTree>
    <p:extLst>
      <p:ext uri="{BB962C8B-B14F-4D97-AF65-F5344CB8AC3E}">
        <p14:creationId xmlns:p14="http://schemas.microsoft.com/office/powerpoint/2010/main" val="1989057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89FD-5A94-53A0-9330-EBE225E120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02F745-A35A-EC88-54AB-442263F5D19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5CB5C7-3B0F-9997-0934-058B9D3346B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E33EFD-3337-BE50-0E91-7B765969F117}"/>
              </a:ext>
            </a:extLst>
          </p:cNvPr>
          <p:cNvSpPr>
            <a:spLocks noGrp="1"/>
          </p:cNvSpPr>
          <p:nvPr>
            <p:ph type="dt" sz="half" idx="10"/>
          </p:nvPr>
        </p:nvSpPr>
        <p:spPr>
          <a:xfrm>
            <a:off x="838200" y="6356350"/>
            <a:ext cx="2743200" cy="365125"/>
          </a:xfrm>
          <a:prstGeom prst="rect">
            <a:avLst/>
          </a:prstGeom>
        </p:spPr>
        <p:txBody>
          <a:bodyPr/>
          <a:lstStyle/>
          <a:p>
            <a:fld id="{46553CAE-C3D2-4698-8D1E-9D67318B040B}" type="datetimeFigureOut">
              <a:rPr lang="en-US" smtClean="0"/>
              <a:t>6/14/2023</a:t>
            </a:fld>
            <a:endParaRPr lang="en-US"/>
          </a:p>
        </p:txBody>
      </p:sp>
      <p:sp>
        <p:nvSpPr>
          <p:cNvPr id="6" name="Footer Placeholder 5">
            <a:extLst>
              <a:ext uri="{FF2B5EF4-FFF2-40B4-BE49-F238E27FC236}">
                <a16:creationId xmlns:a16="http://schemas.microsoft.com/office/drawing/2014/main" id="{45664246-6562-1D03-5C19-49F2C14CD4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4368B4-7D8F-B8F5-5E76-D47853E5C1FB}"/>
              </a:ext>
            </a:extLst>
          </p:cNvPr>
          <p:cNvSpPr>
            <a:spLocks noGrp="1"/>
          </p:cNvSpPr>
          <p:nvPr>
            <p:ph type="sldNum" sz="quarter" idx="12"/>
          </p:nvPr>
        </p:nvSpPr>
        <p:spPr>
          <a:xfrm>
            <a:off x="8610600" y="6356350"/>
            <a:ext cx="2743200" cy="365125"/>
          </a:xfrm>
          <a:prstGeom prst="rect">
            <a:avLst/>
          </a:prstGeom>
        </p:spPr>
        <p:txBody>
          <a:bodyPr/>
          <a:lstStyle/>
          <a:p>
            <a:fld id="{726B7B85-11D9-487B-889E-3906E79899D8}" type="slidenum">
              <a:rPr lang="en-US" smtClean="0"/>
              <a:t>‹#›</a:t>
            </a:fld>
            <a:endParaRPr lang="en-US"/>
          </a:p>
        </p:txBody>
      </p:sp>
    </p:spTree>
    <p:extLst>
      <p:ext uri="{BB962C8B-B14F-4D97-AF65-F5344CB8AC3E}">
        <p14:creationId xmlns:p14="http://schemas.microsoft.com/office/powerpoint/2010/main" val="2065608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D28E9-C48D-BFA1-E9E7-839D2045D9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D08CCC-C58B-72FE-603D-7EB972BE320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E0BBC-782D-20D0-AFCD-7C7172029BE4}"/>
              </a:ext>
            </a:extLst>
          </p:cNvPr>
          <p:cNvSpPr>
            <a:spLocks noGrp="1"/>
          </p:cNvSpPr>
          <p:nvPr>
            <p:ph type="dt" sz="half" idx="10"/>
          </p:nvPr>
        </p:nvSpPr>
        <p:spPr>
          <a:xfrm>
            <a:off x="838200" y="6356350"/>
            <a:ext cx="2743200" cy="365125"/>
          </a:xfrm>
          <a:prstGeom prst="rect">
            <a:avLst/>
          </a:prstGeom>
        </p:spPr>
        <p:txBody>
          <a:bodyPr/>
          <a:lstStyle/>
          <a:p>
            <a:fld id="{46553CAE-C3D2-4698-8D1E-9D67318B040B}" type="datetimeFigureOut">
              <a:rPr lang="en-US" smtClean="0"/>
              <a:t>6/14/2023</a:t>
            </a:fld>
            <a:endParaRPr lang="en-US"/>
          </a:p>
        </p:txBody>
      </p:sp>
      <p:sp>
        <p:nvSpPr>
          <p:cNvPr id="5" name="Footer Placeholder 4">
            <a:extLst>
              <a:ext uri="{FF2B5EF4-FFF2-40B4-BE49-F238E27FC236}">
                <a16:creationId xmlns:a16="http://schemas.microsoft.com/office/drawing/2014/main" id="{DA39CC70-4D50-D304-3657-11F7FC9F0D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782DD5-70A7-72DB-B4D3-64596CA5CDAF}"/>
              </a:ext>
            </a:extLst>
          </p:cNvPr>
          <p:cNvSpPr>
            <a:spLocks noGrp="1"/>
          </p:cNvSpPr>
          <p:nvPr>
            <p:ph type="sldNum" sz="quarter" idx="12"/>
          </p:nvPr>
        </p:nvSpPr>
        <p:spPr>
          <a:xfrm>
            <a:off x="8610600" y="6356350"/>
            <a:ext cx="2743200" cy="365125"/>
          </a:xfrm>
          <a:prstGeom prst="rect">
            <a:avLst/>
          </a:prstGeom>
        </p:spPr>
        <p:txBody>
          <a:bodyPr/>
          <a:lstStyle/>
          <a:p>
            <a:fld id="{726B7B85-11D9-487B-889E-3906E79899D8}" type="slidenum">
              <a:rPr lang="en-US" smtClean="0"/>
              <a:t>‹#›</a:t>
            </a:fld>
            <a:endParaRPr lang="en-US"/>
          </a:p>
        </p:txBody>
      </p:sp>
    </p:spTree>
    <p:extLst>
      <p:ext uri="{BB962C8B-B14F-4D97-AF65-F5344CB8AC3E}">
        <p14:creationId xmlns:p14="http://schemas.microsoft.com/office/powerpoint/2010/main" val="1579321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60D3BB-2390-7D1F-BD89-BA5D74E8C3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6E2828-74BD-B3A9-B207-EC8C4708AD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680561-9667-1982-5847-ADF8B0034564}"/>
              </a:ext>
            </a:extLst>
          </p:cNvPr>
          <p:cNvSpPr>
            <a:spLocks noGrp="1"/>
          </p:cNvSpPr>
          <p:nvPr>
            <p:ph type="dt" sz="half" idx="10"/>
          </p:nvPr>
        </p:nvSpPr>
        <p:spPr>
          <a:xfrm>
            <a:off x="838200" y="6356350"/>
            <a:ext cx="2743200" cy="365125"/>
          </a:xfrm>
          <a:prstGeom prst="rect">
            <a:avLst/>
          </a:prstGeom>
        </p:spPr>
        <p:txBody>
          <a:bodyPr/>
          <a:lstStyle/>
          <a:p>
            <a:fld id="{46553CAE-C3D2-4698-8D1E-9D67318B040B}" type="datetimeFigureOut">
              <a:rPr lang="en-US" smtClean="0"/>
              <a:t>6/14/2023</a:t>
            </a:fld>
            <a:endParaRPr lang="en-US"/>
          </a:p>
        </p:txBody>
      </p:sp>
      <p:sp>
        <p:nvSpPr>
          <p:cNvPr id="5" name="Footer Placeholder 4">
            <a:extLst>
              <a:ext uri="{FF2B5EF4-FFF2-40B4-BE49-F238E27FC236}">
                <a16:creationId xmlns:a16="http://schemas.microsoft.com/office/drawing/2014/main" id="{E32BBE51-2A28-B021-2003-89B2B5060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09BD30-96F9-A0B9-0700-60196561585F}"/>
              </a:ext>
            </a:extLst>
          </p:cNvPr>
          <p:cNvSpPr>
            <a:spLocks noGrp="1"/>
          </p:cNvSpPr>
          <p:nvPr>
            <p:ph type="sldNum" sz="quarter" idx="12"/>
          </p:nvPr>
        </p:nvSpPr>
        <p:spPr>
          <a:xfrm>
            <a:off x="8610600" y="6356350"/>
            <a:ext cx="2743200" cy="365125"/>
          </a:xfrm>
          <a:prstGeom prst="rect">
            <a:avLst/>
          </a:prstGeom>
        </p:spPr>
        <p:txBody>
          <a:bodyPr/>
          <a:lstStyle/>
          <a:p>
            <a:fld id="{726B7B85-11D9-487B-889E-3906E79899D8}" type="slidenum">
              <a:rPr lang="en-US" smtClean="0"/>
              <a:t>‹#›</a:t>
            </a:fld>
            <a:endParaRPr lang="en-US"/>
          </a:p>
        </p:txBody>
      </p:sp>
    </p:spTree>
    <p:extLst>
      <p:ext uri="{BB962C8B-B14F-4D97-AF65-F5344CB8AC3E}">
        <p14:creationId xmlns:p14="http://schemas.microsoft.com/office/powerpoint/2010/main" val="511134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846731-195C-117E-7ECB-F7D22F8849F2}"/>
              </a:ext>
            </a:extLst>
          </p:cNvPr>
          <p:cNvSpPr/>
          <p:nvPr userDrawn="1"/>
        </p:nvSpPr>
        <p:spPr>
          <a:xfrm>
            <a:off x="0" y="0"/>
            <a:ext cx="2296254" cy="6858000"/>
          </a:xfrm>
          <a:prstGeom prst="rect">
            <a:avLst/>
          </a:prstGeom>
          <a:solidFill>
            <a:srgbClr val="FF5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icon&#10;&#10;Description automatically generated">
            <a:extLst>
              <a:ext uri="{FF2B5EF4-FFF2-40B4-BE49-F238E27FC236}">
                <a16:creationId xmlns:a16="http://schemas.microsoft.com/office/drawing/2014/main" id="{6B9CDC66-BA7F-C565-3B70-2DDDBF9409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96" y="-112714"/>
            <a:ext cx="2276858" cy="2289187"/>
          </a:xfrm>
          <a:prstGeom prst="rect">
            <a:avLst/>
          </a:prstGeom>
        </p:spPr>
      </p:pic>
      <p:pic>
        <p:nvPicPr>
          <p:cNvPr id="16" name="Picture 15" descr="Text&#10;&#10;Description automatically generated">
            <a:extLst>
              <a:ext uri="{FF2B5EF4-FFF2-40B4-BE49-F238E27FC236}">
                <a16:creationId xmlns:a16="http://schemas.microsoft.com/office/drawing/2014/main" id="{5E8ED446-926C-CACA-30D0-F42F8EEDC8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050" y="2031329"/>
            <a:ext cx="1800487" cy="1093039"/>
          </a:xfrm>
          <a:prstGeom prst="rect">
            <a:avLst/>
          </a:prstGeom>
        </p:spPr>
      </p:pic>
      <p:sp>
        <p:nvSpPr>
          <p:cNvPr id="2" name="Rectangle 1">
            <a:extLst>
              <a:ext uri="{FF2B5EF4-FFF2-40B4-BE49-F238E27FC236}">
                <a16:creationId xmlns:a16="http://schemas.microsoft.com/office/drawing/2014/main" id="{BC25832D-10A8-D412-A2C8-32080F8C6242}"/>
              </a:ext>
            </a:extLst>
          </p:cNvPr>
          <p:cNvSpPr/>
          <p:nvPr userDrawn="1"/>
        </p:nvSpPr>
        <p:spPr>
          <a:xfrm>
            <a:off x="11658600" y="0"/>
            <a:ext cx="533400" cy="6858000"/>
          </a:xfrm>
          <a:prstGeom prst="rect">
            <a:avLst/>
          </a:prstGeom>
          <a:solidFill>
            <a:srgbClr val="FF5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644AE456-4C0F-D66B-2CF4-2E9F343A6E5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42" t="78904" r="37500" b="13319"/>
          <a:stretch/>
        </p:blipFill>
        <p:spPr>
          <a:xfrm rot="16200000">
            <a:off x="9999520" y="4655350"/>
            <a:ext cx="3871901" cy="533399"/>
          </a:xfrm>
          <a:prstGeom prst="rect">
            <a:avLst/>
          </a:prstGeom>
        </p:spPr>
      </p:pic>
      <p:sp>
        <p:nvSpPr>
          <p:cNvPr id="4" name="Title 1">
            <a:extLst>
              <a:ext uri="{FF2B5EF4-FFF2-40B4-BE49-F238E27FC236}">
                <a16:creationId xmlns:a16="http://schemas.microsoft.com/office/drawing/2014/main" id="{22F25FE3-BFA6-2B70-8397-1CBA12A1370A}"/>
              </a:ext>
            </a:extLst>
          </p:cNvPr>
          <p:cNvSpPr>
            <a:spLocks noGrp="1"/>
          </p:cNvSpPr>
          <p:nvPr>
            <p:ph type="title"/>
          </p:nvPr>
        </p:nvSpPr>
        <p:spPr>
          <a:xfrm>
            <a:off x="2828926" y="365125"/>
            <a:ext cx="8496299" cy="1325563"/>
          </a:xfrm>
          <a:prstGeom prst="rect">
            <a:avLst/>
          </a:prstGeom>
        </p:spPr>
        <p:txBody>
          <a:bodyPr/>
          <a:lstStyle>
            <a:lvl1pPr>
              <a:defRPr>
                <a:solidFill>
                  <a:srgbClr val="FF5958"/>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450A24A1-2A12-F12D-09F6-A5714B324FD7}"/>
              </a:ext>
            </a:extLst>
          </p:cNvPr>
          <p:cNvSpPr>
            <a:spLocks noGrp="1"/>
          </p:cNvSpPr>
          <p:nvPr>
            <p:ph idx="1"/>
          </p:nvPr>
        </p:nvSpPr>
        <p:spPr>
          <a:xfrm>
            <a:off x="2828926" y="1825625"/>
            <a:ext cx="8496299" cy="4667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Text&#10;&#10;Description automatically generated">
            <a:extLst>
              <a:ext uri="{FF2B5EF4-FFF2-40B4-BE49-F238E27FC236}">
                <a16:creationId xmlns:a16="http://schemas.microsoft.com/office/drawing/2014/main" id="{055B365D-93E9-764B-D75F-D9FCF7BE232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865" t="27151" r="10072" b="24050"/>
          <a:stretch/>
        </p:blipFill>
        <p:spPr>
          <a:xfrm>
            <a:off x="0" y="6029325"/>
            <a:ext cx="2296254" cy="828675"/>
          </a:xfrm>
          <a:prstGeom prst="rect">
            <a:avLst/>
          </a:prstGeom>
        </p:spPr>
      </p:pic>
      <p:sp>
        <p:nvSpPr>
          <p:cNvPr id="11" name="TextBox 10">
            <a:extLst>
              <a:ext uri="{FF2B5EF4-FFF2-40B4-BE49-F238E27FC236}">
                <a16:creationId xmlns:a16="http://schemas.microsoft.com/office/drawing/2014/main" id="{7FF6DAA4-B970-57FD-BC57-9222B65F5354}"/>
              </a:ext>
            </a:extLst>
          </p:cNvPr>
          <p:cNvSpPr txBox="1"/>
          <p:nvPr userDrawn="1"/>
        </p:nvSpPr>
        <p:spPr>
          <a:xfrm>
            <a:off x="0" y="5598557"/>
            <a:ext cx="2276858" cy="369332"/>
          </a:xfrm>
          <a:prstGeom prst="rect">
            <a:avLst/>
          </a:prstGeom>
          <a:noFill/>
        </p:spPr>
        <p:txBody>
          <a:bodyPr wrap="square" rtlCol="0">
            <a:spAutoFit/>
          </a:bodyPr>
          <a:lstStyle/>
          <a:p>
            <a:pPr algn="ctr"/>
            <a:r>
              <a:rPr lang="en-US">
                <a:solidFill>
                  <a:srgbClr val="1A1B1B"/>
                </a:solidFill>
                <a:latin typeface="Druk Text Bold" pitchFamily="50" charset="0"/>
              </a:rPr>
              <a:t>porlapublica.ei-ie.org</a:t>
            </a:r>
          </a:p>
        </p:txBody>
      </p:sp>
    </p:spTree>
    <p:extLst>
      <p:ext uri="{BB962C8B-B14F-4D97-AF65-F5344CB8AC3E}">
        <p14:creationId xmlns:p14="http://schemas.microsoft.com/office/powerpoint/2010/main" val="2968556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A0CECB-8729-CF44-6B2A-9AB596519F53}"/>
              </a:ext>
            </a:extLst>
          </p:cNvPr>
          <p:cNvSpPr/>
          <p:nvPr userDrawn="1"/>
        </p:nvSpPr>
        <p:spPr>
          <a:xfrm>
            <a:off x="0" y="0"/>
            <a:ext cx="12192000" cy="6858000"/>
          </a:xfrm>
          <a:prstGeom prst="rect">
            <a:avLst/>
          </a:prstGeom>
          <a:solidFill>
            <a:srgbClr val="FF5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014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17DCB17-496D-3BE7-1B59-8E7843E43F46}"/>
              </a:ext>
            </a:extLst>
          </p:cNvPr>
          <p:cNvSpPr/>
          <p:nvPr userDrawn="1"/>
        </p:nvSpPr>
        <p:spPr>
          <a:xfrm>
            <a:off x="0" y="5747517"/>
            <a:ext cx="12192000" cy="1110483"/>
          </a:xfrm>
          <a:prstGeom prst="rect">
            <a:avLst/>
          </a:prstGeom>
          <a:solidFill>
            <a:srgbClr val="1A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4A0CECB-8729-CF44-6B2A-9AB596519F53}"/>
              </a:ext>
            </a:extLst>
          </p:cNvPr>
          <p:cNvSpPr/>
          <p:nvPr userDrawn="1"/>
        </p:nvSpPr>
        <p:spPr>
          <a:xfrm>
            <a:off x="0" y="0"/>
            <a:ext cx="12192000" cy="5747517"/>
          </a:xfrm>
          <a:prstGeom prst="rect">
            <a:avLst/>
          </a:prstGeom>
          <a:solidFill>
            <a:srgbClr val="FF5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686F5EE7-650F-45ED-88D4-94ED8B79C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699" r="36944" b="2037"/>
          <a:stretch/>
        </p:blipFill>
        <p:spPr>
          <a:xfrm>
            <a:off x="-173224" y="5197447"/>
            <a:ext cx="4324350" cy="56673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4634D31-A99E-7246-73DA-875037DB692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8310" r="36944" b="13426"/>
          <a:stretch/>
        </p:blipFill>
        <p:spPr>
          <a:xfrm>
            <a:off x="8302252" y="5180778"/>
            <a:ext cx="4324350" cy="56673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4F3C39E-335B-398D-A138-2CB002CDC1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3206" r="36944" b="28530"/>
          <a:stretch/>
        </p:blipFill>
        <p:spPr>
          <a:xfrm>
            <a:off x="3977902" y="5180778"/>
            <a:ext cx="4324350" cy="566739"/>
          </a:xfrm>
          <a:prstGeom prst="rect">
            <a:avLst/>
          </a:prstGeom>
        </p:spPr>
      </p:pic>
      <p:pic>
        <p:nvPicPr>
          <p:cNvPr id="11" name="Picture 10" descr="Text&#10;&#10;Description automatically generated">
            <a:extLst>
              <a:ext uri="{FF2B5EF4-FFF2-40B4-BE49-F238E27FC236}">
                <a16:creationId xmlns:a16="http://schemas.microsoft.com/office/drawing/2014/main" id="{ABD25A00-4F5E-2458-F3DB-369EE88BC53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865" t="27151" r="10072" b="24050"/>
          <a:stretch/>
        </p:blipFill>
        <p:spPr>
          <a:xfrm>
            <a:off x="4308616" y="5748201"/>
            <a:ext cx="3337298" cy="1204366"/>
          </a:xfrm>
          <a:prstGeom prst="rect">
            <a:avLst/>
          </a:prstGeom>
        </p:spPr>
      </p:pic>
      <p:grpSp>
        <p:nvGrpSpPr>
          <p:cNvPr id="19" name="Group 18">
            <a:extLst>
              <a:ext uri="{FF2B5EF4-FFF2-40B4-BE49-F238E27FC236}">
                <a16:creationId xmlns:a16="http://schemas.microsoft.com/office/drawing/2014/main" id="{F45123E2-8AD0-BCAF-36C8-9A60E93E21D3}"/>
              </a:ext>
            </a:extLst>
          </p:cNvPr>
          <p:cNvGrpSpPr/>
          <p:nvPr userDrawn="1"/>
        </p:nvGrpSpPr>
        <p:grpSpPr>
          <a:xfrm>
            <a:off x="376478" y="0"/>
            <a:ext cx="2276858" cy="3754440"/>
            <a:chOff x="1421284" y="0"/>
            <a:chExt cx="2276858" cy="3754440"/>
          </a:xfrm>
        </p:grpSpPr>
        <p:pic>
          <p:nvPicPr>
            <p:cNvPr id="12" name="Picture 11" descr="Logo, icon&#10;&#10;Description automatically generated">
              <a:extLst>
                <a:ext uri="{FF2B5EF4-FFF2-40B4-BE49-F238E27FC236}">
                  <a16:creationId xmlns:a16="http://schemas.microsoft.com/office/drawing/2014/main" id="{F8C55B33-1B96-7FA8-2E8F-36925CDBBF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21284" y="0"/>
              <a:ext cx="2276858" cy="2289187"/>
            </a:xfrm>
            <a:prstGeom prst="rect">
              <a:avLst/>
            </a:prstGeom>
          </p:spPr>
        </p:pic>
        <p:pic>
          <p:nvPicPr>
            <p:cNvPr id="13" name="Picture 12" descr="Logo, company name&#10;&#10;Description automatically generated">
              <a:extLst>
                <a:ext uri="{FF2B5EF4-FFF2-40B4-BE49-F238E27FC236}">
                  <a16:creationId xmlns:a16="http://schemas.microsoft.com/office/drawing/2014/main" id="{F206D2E4-EC83-404B-87F8-646B70713B1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39798" y="2116655"/>
              <a:ext cx="1806145" cy="1637785"/>
            </a:xfrm>
            <a:prstGeom prst="rect">
              <a:avLst/>
            </a:prstGeom>
          </p:spPr>
        </p:pic>
      </p:grpSp>
      <p:grpSp>
        <p:nvGrpSpPr>
          <p:cNvPr id="20" name="Group 19">
            <a:extLst>
              <a:ext uri="{FF2B5EF4-FFF2-40B4-BE49-F238E27FC236}">
                <a16:creationId xmlns:a16="http://schemas.microsoft.com/office/drawing/2014/main" id="{75AA3B42-5F2C-4D0B-E6BE-15EB9138762D}"/>
              </a:ext>
            </a:extLst>
          </p:cNvPr>
          <p:cNvGrpSpPr/>
          <p:nvPr userDrawn="1"/>
        </p:nvGrpSpPr>
        <p:grpSpPr>
          <a:xfrm>
            <a:off x="6174950" y="0"/>
            <a:ext cx="2276858" cy="3846646"/>
            <a:chOff x="4819997" y="0"/>
            <a:chExt cx="2276858" cy="3846646"/>
          </a:xfrm>
        </p:grpSpPr>
        <p:pic>
          <p:nvPicPr>
            <p:cNvPr id="14" name="Picture 13" descr="Logo, icon&#10;&#10;Description automatically generated">
              <a:extLst>
                <a:ext uri="{FF2B5EF4-FFF2-40B4-BE49-F238E27FC236}">
                  <a16:creationId xmlns:a16="http://schemas.microsoft.com/office/drawing/2014/main" id="{D3E76E5C-A517-C24C-6933-DD90EFFD77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19997" y="0"/>
              <a:ext cx="2276858" cy="2289187"/>
            </a:xfrm>
            <a:prstGeom prst="rect">
              <a:avLst/>
            </a:prstGeom>
          </p:spPr>
        </p:pic>
        <p:pic>
          <p:nvPicPr>
            <p:cNvPr id="15" name="Picture 14" descr="Text&#10;&#10;Description automatically generated">
              <a:extLst>
                <a:ext uri="{FF2B5EF4-FFF2-40B4-BE49-F238E27FC236}">
                  <a16:creationId xmlns:a16="http://schemas.microsoft.com/office/drawing/2014/main" id="{F324778B-CF22-5235-9F8E-B33AD314C86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014652" y="2116655"/>
              <a:ext cx="1789100" cy="1729991"/>
            </a:xfrm>
            <a:prstGeom prst="rect">
              <a:avLst/>
            </a:prstGeom>
          </p:spPr>
        </p:pic>
      </p:grpSp>
      <p:grpSp>
        <p:nvGrpSpPr>
          <p:cNvPr id="21" name="Group 20">
            <a:extLst>
              <a:ext uri="{FF2B5EF4-FFF2-40B4-BE49-F238E27FC236}">
                <a16:creationId xmlns:a16="http://schemas.microsoft.com/office/drawing/2014/main" id="{EC544FF0-BB28-E7E6-0687-072FB31B5C98}"/>
              </a:ext>
            </a:extLst>
          </p:cNvPr>
          <p:cNvGrpSpPr/>
          <p:nvPr userDrawn="1"/>
        </p:nvGrpSpPr>
        <p:grpSpPr>
          <a:xfrm>
            <a:off x="3149614" y="0"/>
            <a:ext cx="2276858" cy="3237082"/>
            <a:chOff x="8665562" y="0"/>
            <a:chExt cx="2276858" cy="3237082"/>
          </a:xfrm>
        </p:grpSpPr>
        <p:pic>
          <p:nvPicPr>
            <p:cNvPr id="16" name="Picture 15" descr="Logo, icon&#10;&#10;Description automatically generated">
              <a:extLst>
                <a:ext uri="{FF2B5EF4-FFF2-40B4-BE49-F238E27FC236}">
                  <a16:creationId xmlns:a16="http://schemas.microsoft.com/office/drawing/2014/main" id="{B96F83BD-A4A7-9563-1CB8-E4D03127DCC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65562" y="0"/>
              <a:ext cx="2276858" cy="2289187"/>
            </a:xfrm>
            <a:prstGeom prst="rect">
              <a:avLst/>
            </a:prstGeom>
          </p:spPr>
        </p:pic>
        <p:pic>
          <p:nvPicPr>
            <p:cNvPr id="17" name="Picture 16" descr="Text&#10;&#10;Description automatically generated">
              <a:extLst>
                <a:ext uri="{FF2B5EF4-FFF2-40B4-BE49-F238E27FC236}">
                  <a16:creationId xmlns:a16="http://schemas.microsoft.com/office/drawing/2014/main" id="{3AE33ACE-D3CC-6D8F-92E1-5BEEB9F9C58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860216" y="2144043"/>
              <a:ext cx="1800487" cy="1093039"/>
            </a:xfrm>
            <a:prstGeom prst="rect">
              <a:avLst/>
            </a:prstGeom>
          </p:spPr>
        </p:pic>
      </p:grpSp>
      <p:grpSp>
        <p:nvGrpSpPr>
          <p:cNvPr id="23" name="Group 22">
            <a:extLst>
              <a:ext uri="{FF2B5EF4-FFF2-40B4-BE49-F238E27FC236}">
                <a16:creationId xmlns:a16="http://schemas.microsoft.com/office/drawing/2014/main" id="{09B37CA7-EF27-39A6-8012-060DD50FC852}"/>
              </a:ext>
            </a:extLst>
          </p:cNvPr>
          <p:cNvGrpSpPr/>
          <p:nvPr userDrawn="1"/>
        </p:nvGrpSpPr>
        <p:grpSpPr>
          <a:xfrm>
            <a:off x="9074186" y="-74666"/>
            <a:ext cx="2276858" cy="3675473"/>
            <a:chOff x="9074186" y="-74666"/>
            <a:chExt cx="2276858" cy="3675473"/>
          </a:xfrm>
        </p:grpSpPr>
        <p:pic>
          <p:nvPicPr>
            <p:cNvPr id="3" name="Picture 2" descr="Logo, icon&#10;&#10;Description automatically generated">
              <a:extLst>
                <a:ext uri="{FF2B5EF4-FFF2-40B4-BE49-F238E27FC236}">
                  <a16:creationId xmlns:a16="http://schemas.microsoft.com/office/drawing/2014/main" id="{E67C935F-B8A8-1741-1B6F-74E1310CB47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74186" y="-74666"/>
              <a:ext cx="2276858" cy="2289187"/>
            </a:xfrm>
            <a:prstGeom prst="rect">
              <a:avLst/>
            </a:prstGeom>
          </p:spPr>
        </p:pic>
        <p:pic>
          <p:nvPicPr>
            <p:cNvPr id="22" name="Picture 21" descr="A black background with white text&#10;&#10;Description automatically generated with medium confidence">
              <a:extLst>
                <a:ext uri="{FF2B5EF4-FFF2-40B4-BE49-F238E27FC236}">
                  <a16:creationId xmlns:a16="http://schemas.microsoft.com/office/drawing/2014/main" id="{CCE6E3F0-2930-1BF6-3659-3283C0D410E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00048" y="1780317"/>
              <a:ext cx="1812860" cy="1820490"/>
            </a:xfrm>
            <a:prstGeom prst="rect">
              <a:avLst/>
            </a:prstGeom>
          </p:spPr>
        </p:pic>
      </p:grpSp>
    </p:spTree>
    <p:extLst>
      <p:ext uri="{BB962C8B-B14F-4D97-AF65-F5344CB8AC3E}">
        <p14:creationId xmlns:p14="http://schemas.microsoft.com/office/powerpoint/2010/main" val="72576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846731-195C-117E-7ECB-F7D22F8849F2}"/>
              </a:ext>
            </a:extLst>
          </p:cNvPr>
          <p:cNvSpPr/>
          <p:nvPr userDrawn="1"/>
        </p:nvSpPr>
        <p:spPr>
          <a:xfrm>
            <a:off x="0" y="0"/>
            <a:ext cx="2296254" cy="6858000"/>
          </a:xfrm>
          <a:prstGeom prst="rect">
            <a:avLst/>
          </a:prstGeom>
          <a:solidFill>
            <a:srgbClr val="FF5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icon&#10;&#10;Description automatically generated">
            <a:extLst>
              <a:ext uri="{FF2B5EF4-FFF2-40B4-BE49-F238E27FC236}">
                <a16:creationId xmlns:a16="http://schemas.microsoft.com/office/drawing/2014/main" id="{6B9CDC66-BA7F-C565-3B70-2DDDBF9409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96" y="-112714"/>
            <a:ext cx="2276858" cy="2289187"/>
          </a:xfrm>
          <a:prstGeom prst="rect">
            <a:avLst/>
          </a:prstGeom>
        </p:spPr>
      </p:pic>
      <p:pic>
        <p:nvPicPr>
          <p:cNvPr id="18" name="Picture 17" descr="Text&#10;&#10;Description automatically generated">
            <a:extLst>
              <a:ext uri="{FF2B5EF4-FFF2-40B4-BE49-F238E27FC236}">
                <a16:creationId xmlns:a16="http://schemas.microsoft.com/office/drawing/2014/main" id="{2C57DBDE-DB79-B95B-E8FA-2D89AC7BA7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051" y="2003941"/>
            <a:ext cx="1789100" cy="1729991"/>
          </a:xfrm>
          <a:prstGeom prst="rect">
            <a:avLst/>
          </a:prstGeom>
        </p:spPr>
      </p:pic>
      <p:sp>
        <p:nvSpPr>
          <p:cNvPr id="2" name="Rectangle 1">
            <a:extLst>
              <a:ext uri="{FF2B5EF4-FFF2-40B4-BE49-F238E27FC236}">
                <a16:creationId xmlns:a16="http://schemas.microsoft.com/office/drawing/2014/main" id="{2A86A37D-D028-27EA-8E1B-1743BAD280DE}"/>
              </a:ext>
            </a:extLst>
          </p:cNvPr>
          <p:cNvSpPr/>
          <p:nvPr userDrawn="1"/>
        </p:nvSpPr>
        <p:spPr>
          <a:xfrm>
            <a:off x="11658600" y="0"/>
            <a:ext cx="533400" cy="6858000"/>
          </a:xfrm>
          <a:prstGeom prst="rect">
            <a:avLst/>
          </a:prstGeom>
          <a:solidFill>
            <a:srgbClr val="FF5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EFF3BD1A-3E08-1A33-30AE-4DD0549F726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759" t="63591" r="36783" b="28632"/>
          <a:stretch/>
        </p:blipFill>
        <p:spPr>
          <a:xfrm rot="16200000">
            <a:off x="9989349" y="4655348"/>
            <a:ext cx="3871902" cy="533400"/>
          </a:xfrm>
          <a:prstGeom prst="rect">
            <a:avLst/>
          </a:prstGeom>
        </p:spPr>
      </p:pic>
      <p:sp>
        <p:nvSpPr>
          <p:cNvPr id="4" name="Title 1">
            <a:extLst>
              <a:ext uri="{FF2B5EF4-FFF2-40B4-BE49-F238E27FC236}">
                <a16:creationId xmlns:a16="http://schemas.microsoft.com/office/drawing/2014/main" id="{FB5E9071-3C9D-8EC7-FEA0-7F2AE0676D62}"/>
              </a:ext>
            </a:extLst>
          </p:cNvPr>
          <p:cNvSpPr>
            <a:spLocks noGrp="1"/>
          </p:cNvSpPr>
          <p:nvPr>
            <p:ph type="title"/>
          </p:nvPr>
        </p:nvSpPr>
        <p:spPr>
          <a:xfrm>
            <a:off x="2828926" y="365125"/>
            <a:ext cx="8496299" cy="1325563"/>
          </a:xfrm>
          <a:prstGeom prst="rect">
            <a:avLst/>
          </a:prstGeom>
        </p:spPr>
        <p:txBody>
          <a:bodyPr/>
          <a:lstStyle>
            <a:lvl1pPr>
              <a:defRPr>
                <a:solidFill>
                  <a:srgbClr val="FF5958"/>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EAB868B4-16A9-487E-8271-D11AE5CF9A1D}"/>
              </a:ext>
            </a:extLst>
          </p:cNvPr>
          <p:cNvSpPr>
            <a:spLocks noGrp="1"/>
          </p:cNvSpPr>
          <p:nvPr>
            <p:ph idx="1"/>
          </p:nvPr>
        </p:nvSpPr>
        <p:spPr>
          <a:xfrm>
            <a:off x="2828926" y="1825625"/>
            <a:ext cx="8496299" cy="4667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Text&#10;&#10;Description automatically generated">
            <a:extLst>
              <a:ext uri="{FF2B5EF4-FFF2-40B4-BE49-F238E27FC236}">
                <a16:creationId xmlns:a16="http://schemas.microsoft.com/office/drawing/2014/main" id="{010905CC-1A64-96CD-02C4-AFCB8386A37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865" t="27151" r="10072" b="24050"/>
          <a:stretch/>
        </p:blipFill>
        <p:spPr>
          <a:xfrm>
            <a:off x="0" y="6029325"/>
            <a:ext cx="2296254" cy="828675"/>
          </a:xfrm>
          <a:prstGeom prst="rect">
            <a:avLst/>
          </a:prstGeom>
        </p:spPr>
      </p:pic>
      <p:sp>
        <p:nvSpPr>
          <p:cNvPr id="10" name="TextBox 9">
            <a:extLst>
              <a:ext uri="{FF2B5EF4-FFF2-40B4-BE49-F238E27FC236}">
                <a16:creationId xmlns:a16="http://schemas.microsoft.com/office/drawing/2014/main" id="{2D7EF236-09CF-B1F1-3D3C-E1E6A18E624A}"/>
              </a:ext>
            </a:extLst>
          </p:cNvPr>
          <p:cNvSpPr txBox="1"/>
          <p:nvPr userDrawn="1"/>
        </p:nvSpPr>
        <p:spPr>
          <a:xfrm>
            <a:off x="0" y="5598557"/>
            <a:ext cx="2276858" cy="369332"/>
          </a:xfrm>
          <a:prstGeom prst="rect">
            <a:avLst/>
          </a:prstGeom>
          <a:noFill/>
        </p:spPr>
        <p:txBody>
          <a:bodyPr wrap="square" rtlCol="0">
            <a:spAutoFit/>
          </a:bodyPr>
          <a:lstStyle/>
          <a:p>
            <a:pPr algn="ctr"/>
            <a:r>
              <a:rPr lang="en-US">
                <a:solidFill>
                  <a:srgbClr val="1A1B1B"/>
                </a:solidFill>
                <a:latin typeface="Druk Text Bold" pitchFamily="50" charset="0"/>
              </a:rPr>
              <a:t>onfaitecole.ei-ie.org</a:t>
            </a:r>
          </a:p>
        </p:txBody>
      </p:sp>
    </p:spTree>
    <p:extLst>
      <p:ext uri="{BB962C8B-B14F-4D97-AF65-F5344CB8AC3E}">
        <p14:creationId xmlns:p14="http://schemas.microsoft.com/office/powerpoint/2010/main" val="2192407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846731-195C-117E-7ECB-F7D22F8849F2}"/>
              </a:ext>
            </a:extLst>
          </p:cNvPr>
          <p:cNvSpPr/>
          <p:nvPr userDrawn="1"/>
        </p:nvSpPr>
        <p:spPr>
          <a:xfrm>
            <a:off x="0" y="0"/>
            <a:ext cx="2296254" cy="6858000"/>
          </a:xfrm>
          <a:prstGeom prst="rect">
            <a:avLst/>
          </a:prstGeom>
          <a:solidFill>
            <a:srgbClr val="FF5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icon&#10;&#10;Description automatically generated">
            <a:extLst>
              <a:ext uri="{FF2B5EF4-FFF2-40B4-BE49-F238E27FC236}">
                <a16:creationId xmlns:a16="http://schemas.microsoft.com/office/drawing/2014/main" id="{6B9CDC66-BA7F-C565-3B70-2DDDBF9409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96" y="-112714"/>
            <a:ext cx="2276858" cy="2289187"/>
          </a:xfrm>
          <a:prstGeom prst="rect">
            <a:avLst/>
          </a:prstGeom>
        </p:spPr>
      </p:pic>
      <p:pic>
        <p:nvPicPr>
          <p:cNvPr id="16" name="Picture 15" descr="Text&#10;&#10;Description automatically generated">
            <a:extLst>
              <a:ext uri="{FF2B5EF4-FFF2-40B4-BE49-F238E27FC236}">
                <a16:creationId xmlns:a16="http://schemas.microsoft.com/office/drawing/2014/main" id="{5E8ED446-926C-CACA-30D0-F42F8EEDC8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050" y="2031329"/>
            <a:ext cx="1800487" cy="1093039"/>
          </a:xfrm>
          <a:prstGeom prst="rect">
            <a:avLst/>
          </a:prstGeom>
        </p:spPr>
      </p:pic>
      <p:sp>
        <p:nvSpPr>
          <p:cNvPr id="2" name="Rectangle 1">
            <a:extLst>
              <a:ext uri="{FF2B5EF4-FFF2-40B4-BE49-F238E27FC236}">
                <a16:creationId xmlns:a16="http://schemas.microsoft.com/office/drawing/2014/main" id="{BC25832D-10A8-D412-A2C8-32080F8C6242}"/>
              </a:ext>
            </a:extLst>
          </p:cNvPr>
          <p:cNvSpPr/>
          <p:nvPr userDrawn="1"/>
        </p:nvSpPr>
        <p:spPr>
          <a:xfrm>
            <a:off x="11658600" y="0"/>
            <a:ext cx="533400" cy="6858000"/>
          </a:xfrm>
          <a:prstGeom prst="rect">
            <a:avLst/>
          </a:prstGeom>
          <a:solidFill>
            <a:srgbClr val="FF5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644AE456-4C0F-D66B-2CF4-2E9F343A6E5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42" t="78904" r="37500" b="13319"/>
          <a:stretch/>
        </p:blipFill>
        <p:spPr>
          <a:xfrm rot="16200000">
            <a:off x="9999520" y="4655350"/>
            <a:ext cx="3871901" cy="533399"/>
          </a:xfrm>
          <a:prstGeom prst="rect">
            <a:avLst/>
          </a:prstGeom>
        </p:spPr>
      </p:pic>
      <p:sp>
        <p:nvSpPr>
          <p:cNvPr id="4" name="Title 1">
            <a:extLst>
              <a:ext uri="{FF2B5EF4-FFF2-40B4-BE49-F238E27FC236}">
                <a16:creationId xmlns:a16="http://schemas.microsoft.com/office/drawing/2014/main" id="{22F25FE3-BFA6-2B70-8397-1CBA12A1370A}"/>
              </a:ext>
            </a:extLst>
          </p:cNvPr>
          <p:cNvSpPr>
            <a:spLocks noGrp="1"/>
          </p:cNvSpPr>
          <p:nvPr>
            <p:ph type="title"/>
          </p:nvPr>
        </p:nvSpPr>
        <p:spPr>
          <a:xfrm>
            <a:off x="2828926" y="365125"/>
            <a:ext cx="8496299" cy="1325563"/>
          </a:xfrm>
          <a:prstGeom prst="rect">
            <a:avLst/>
          </a:prstGeom>
        </p:spPr>
        <p:txBody>
          <a:bodyPr/>
          <a:lstStyle>
            <a:lvl1pPr>
              <a:defRPr>
                <a:solidFill>
                  <a:srgbClr val="FF5958"/>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450A24A1-2A12-F12D-09F6-A5714B324FD7}"/>
              </a:ext>
            </a:extLst>
          </p:cNvPr>
          <p:cNvSpPr>
            <a:spLocks noGrp="1"/>
          </p:cNvSpPr>
          <p:nvPr>
            <p:ph idx="1"/>
          </p:nvPr>
        </p:nvSpPr>
        <p:spPr>
          <a:xfrm>
            <a:off x="2828926" y="1825625"/>
            <a:ext cx="8496299" cy="4667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Text&#10;&#10;Description automatically generated">
            <a:extLst>
              <a:ext uri="{FF2B5EF4-FFF2-40B4-BE49-F238E27FC236}">
                <a16:creationId xmlns:a16="http://schemas.microsoft.com/office/drawing/2014/main" id="{055B365D-93E9-764B-D75F-D9FCF7BE232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865" t="27151" r="10072" b="24050"/>
          <a:stretch/>
        </p:blipFill>
        <p:spPr>
          <a:xfrm>
            <a:off x="0" y="6029325"/>
            <a:ext cx="2296254" cy="828675"/>
          </a:xfrm>
          <a:prstGeom prst="rect">
            <a:avLst/>
          </a:prstGeom>
        </p:spPr>
      </p:pic>
      <p:sp>
        <p:nvSpPr>
          <p:cNvPr id="11" name="TextBox 10">
            <a:extLst>
              <a:ext uri="{FF2B5EF4-FFF2-40B4-BE49-F238E27FC236}">
                <a16:creationId xmlns:a16="http://schemas.microsoft.com/office/drawing/2014/main" id="{7FF6DAA4-B970-57FD-BC57-9222B65F5354}"/>
              </a:ext>
            </a:extLst>
          </p:cNvPr>
          <p:cNvSpPr txBox="1"/>
          <p:nvPr userDrawn="1"/>
        </p:nvSpPr>
        <p:spPr>
          <a:xfrm>
            <a:off x="0" y="5598557"/>
            <a:ext cx="2276858" cy="369332"/>
          </a:xfrm>
          <a:prstGeom prst="rect">
            <a:avLst/>
          </a:prstGeom>
          <a:noFill/>
        </p:spPr>
        <p:txBody>
          <a:bodyPr wrap="square" rtlCol="0">
            <a:spAutoFit/>
          </a:bodyPr>
          <a:lstStyle/>
          <a:p>
            <a:pPr algn="ctr"/>
            <a:r>
              <a:rPr lang="en-US">
                <a:solidFill>
                  <a:srgbClr val="1A1B1B"/>
                </a:solidFill>
                <a:latin typeface="Druk Text Bold" pitchFamily="50" charset="0"/>
              </a:rPr>
              <a:t>porlapublica.ei-ie.org</a:t>
            </a:r>
          </a:p>
        </p:txBody>
      </p:sp>
    </p:spTree>
    <p:extLst>
      <p:ext uri="{BB962C8B-B14F-4D97-AF65-F5344CB8AC3E}">
        <p14:creationId xmlns:p14="http://schemas.microsoft.com/office/powerpoint/2010/main" val="115115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846731-195C-117E-7ECB-F7D22F8849F2}"/>
              </a:ext>
            </a:extLst>
          </p:cNvPr>
          <p:cNvSpPr/>
          <p:nvPr userDrawn="1"/>
        </p:nvSpPr>
        <p:spPr>
          <a:xfrm>
            <a:off x="0" y="0"/>
            <a:ext cx="2296254" cy="6858000"/>
          </a:xfrm>
          <a:prstGeom prst="rect">
            <a:avLst/>
          </a:prstGeom>
          <a:solidFill>
            <a:srgbClr val="FF5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icon&#10;&#10;Description automatically generated">
            <a:extLst>
              <a:ext uri="{FF2B5EF4-FFF2-40B4-BE49-F238E27FC236}">
                <a16:creationId xmlns:a16="http://schemas.microsoft.com/office/drawing/2014/main" id="{6B9CDC66-BA7F-C565-3B70-2DDDBF9409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996" y="1304568"/>
            <a:ext cx="1755797" cy="1765305"/>
          </a:xfrm>
          <a:prstGeom prst="rect">
            <a:avLst/>
          </a:prstGeom>
        </p:spPr>
      </p:pic>
      <p:pic>
        <p:nvPicPr>
          <p:cNvPr id="16" name="Picture 15" descr="Text&#10;&#10;Description automatically generated">
            <a:extLst>
              <a:ext uri="{FF2B5EF4-FFF2-40B4-BE49-F238E27FC236}">
                <a16:creationId xmlns:a16="http://schemas.microsoft.com/office/drawing/2014/main" id="{5E8ED446-926C-CACA-30D0-F42F8EEDC8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601" y="5716654"/>
            <a:ext cx="1388444" cy="842896"/>
          </a:xfrm>
          <a:prstGeom prst="rect">
            <a:avLst/>
          </a:prstGeom>
        </p:spPr>
      </p:pic>
      <p:pic>
        <p:nvPicPr>
          <p:cNvPr id="2" name="Picture 1" descr="Text&#10;&#10;Description automatically generated">
            <a:extLst>
              <a:ext uri="{FF2B5EF4-FFF2-40B4-BE49-F238E27FC236}">
                <a16:creationId xmlns:a16="http://schemas.microsoft.com/office/drawing/2014/main" id="{60319ECD-D022-8BB1-F154-467375762B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4075" y="2928224"/>
            <a:ext cx="1379663" cy="1334081"/>
          </a:xfrm>
          <a:prstGeom prst="rect">
            <a:avLst/>
          </a:prstGeom>
        </p:spPr>
      </p:pic>
      <p:pic>
        <p:nvPicPr>
          <p:cNvPr id="3" name="Picture 2" descr="Logo, company name&#10;&#10;Description automatically generated">
            <a:extLst>
              <a:ext uri="{FF2B5EF4-FFF2-40B4-BE49-F238E27FC236}">
                <a16:creationId xmlns:a16="http://schemas.microsoft.com/office/drawing/2014/main" id="{0E36F56D-12AB-2B02-5E9B-712061FB37B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8410" y="311150"/>
            <a:ext cx="1392807" cy="1262976"/>
          </a:xfrm>
          <a:prstGeom prst="rect">
            <a:avLst/>
          </a:prstGeom>
        </p:spPr>
      </p:pic>
      <p:pic>
        <p:nvPicPr>
          <p:cNvPr id="4" name="Picture 3" descr="Logo, icon&#10;&#10;Description automatically generated">
            <a:extLst>
              <a:ext uri="{FF2B5EF4-FFF2-40B4-BE49-F238E27FC236}">
                <a16:creationId xmlns:a16="http://schemas.microsoft.com/office/drawing/2014/main" id="{4F1EEABE-DA66-C1F5-B3B2-4E706E82F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974" y="4063291"/>
            <a:ext cx="1755797" cy="1765305"/>
          </a:xfrm>
          <a:prstGeom prst="rect">
            <a:avLst/>
          </a:prstGeom>
        </p:spPr>
      </p:pic>
      <p:sp>
        <p:nvSpPr>
          <p:cNvPr id="5" name="Title 1">
            <a:extLst>
              <a:ext uri="{FF2B5EF4-FFF2-40B4-BE49-F238E27FC236}">
                <a16:creationId xmlns:a16="http://schemas.microsoft.com/office/drawing/2014/main" id="{FCC6572D-A64D-8441-2F6F-86BB798B35DA}"/>
              </a:ext>
            </a:extLst>
          </p:cNvPr>
          <p:cNvSpPr>
            <a:spLocks noGrp="1"/>
          </p:cNvSpPr>
          <p:nvPr>
            <p:ph type="title"/>
          </p:nvPr>
        </p:nvSpPr>
        <p:spPr>
          <a:xfrm>
            <a:off x="2828926" y="365125"/>
            <a:ext cx="8496299" cy="1325563"/>
          </a:xfrm>
          <a:prstGeom prst="rect">
            <a:avLst/>
          </a:prstGeom>
        </p:spPr>
        <p:txBody>
          <a:bodyPr/>
          <a:lstStyle>
            <a:lvl1pPr>
              <a:defRPr>
                <a:solidFill>
                  <a:srgbClr val="FF5958"/>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8C50F64E-93A7-29CC-A162-5F6232576412}"/>
              </a:ext>
            </a:extLst>
          </p:cNvPr>
          <p:cNvSpPr>
            <a:spLocks noGrp="1"/>
          </p:cNvSpPr>
          <p:nvPr>
            <p:ph idx="1"/>
          </p:nvPr>
        </p:nvSpPr>
        <p:spPr>
          <a:xfrm>
            <a:off x="2828926" y="1825625"/>
            <a:ext cx="8496299" cy="4667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B018C95-2A4D-EAAB-3F8A-2ACF8094B11D}"/>
              </a:ext>
            </a:extLst>
          </p:cNvPr>
          <p:cNvSpPr/>
          <p:nvPr userDrawn="1"/>
        </p:nvSpPr>
        <p:spPr>
          <a:xfrm>
            <a:off x="11658600" y="0"/>
            <a:ext cx="533400" cy="6858000"/>
          </a:xfrm>
          <a:prstGeom prst="rect">
            <a:avLst/>
          </a:prstGeom>
          <a:solidFill>
            <a:srgbClr val="FF5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10;&#10;Description automatically generated">
            <a:extLst>
              <a:ext uri="{FF2B5EF4-FFF2-40B4-BE49-F238E27FC236}">
                <a16:creationId xmlns:a16="http://schemas.microsoft.com/office/drawing/2014/main" id="{B4394298-E1A0-EA1B-176C-81F5244EBCD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597" t="90116" r="36945" b="2107"/>
          <a:stretch/>
        </p:blipFill>
        <p:spPr>
          <a:xfrm rot="16200000">
            <a:off x="10719430" y="1028503"/>
            <a:ext cx="2385660" cy="32865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CEE20BD-AC39-5BB1-2130-B3D3A7E4455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042" t="78904" r="37500" b="13319"/>
          <a:stretch/>
        </p:blipFill>
        <p:spPr>
          <a:xfrm rot="16200000">
            <a:off x="10719430" y="5552328"/>
            <a:ext cx="2385660" cy="32865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0059BAAD-087E-D4D1-EC92-5A5411BDA1E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759" t="63591" r="36783" b="28632"/>
          <a:stretch/>
        </p:blipFill>
        <p:spPr>
          <a:xfrm rot="16200000">
            <a:off x="10719428" y="3615675"/>
            <a:ext cx="2385661" cy="328652"/>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A49C01BB-E936-1FDA-E147-FDD5C180657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80139" t="81864" r="-962" b="359"/>
          <a:stretch/>
        </p:blipFill>
        <p:spPr>
          <a:xfrm>
            <a:off x="11739967" y="2447935"/>
            <a:ext cx="357005" cy="3048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40944FD-F9B2-AFA6-8C67-23764E830E0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80139" t="81864" r="-962" b="359"/>
          <a:stretch/>
        </p:blipFill>
        <p:spPr>
          <a:xfrm>
            <a:off x="11729104" y="5038736"/>
            <a:ext cx="357005" cy="304800"/>
          </a:xfrm>
          <a:prstGeom prst="rect">
            <a:avLst/>
          </a:prstGeom>
        </p:spPr>
      </p:pic>
    </p:spTree>
    <p:extLst>
      <p:ext uri="{BB962C8B-B14F-4D97-AF65-F5344CB8AC3E}">
        <p14:creationId xmlns:p14="http://schemas.microsoft.com/office/powerpoint/2010/main" val="2333690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A0CECB-8729-CF44-6B2A-9AB596519F53}"/>
              </a:ext>
            </a:extLst>
          </p:cNvPr>
          <p:cNvSpPr/>
          <p:nvPr userDrawn="1"/>
        </p:nvSpPr>
        <p:spPr>
          <a:xfrm>
            <a:off x="0" y="0"/>
            <a:ext cx="12192000" cy="6858000"/>
          </a:xfrm>
          <a:prstGeom prst="rect">
            <a:avLst/>
          </a:prstGeom>
          <a:solidFill>
            <a:srgbClr val="FF5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082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17DCB17-496D-3BE7-1B59-8E7843E43F46}"/>
              </a:ext>
            </a:extLst>
          </p:cNvPr>
          <p:cNvSpPr/>
          <p:nvPr userDrawn="1"/>
        </p:nvSpPr>
        <p:spPr>
          <a:xfrm>
            <a:off x="0" y="5747517"/>
            <a:ext cx="12192000" cy="1110483"/>
          </a:xfrm>
          <a:prstGeom prst="rect">
            <a:avLst/>
          </a:prstGeom>
          <a:solidFill>
            <a:srgbClr val="1A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4A0CECB-8729-CF44-6B2A-9AB596519F53}"/>
              </a:ext>
            </a:extLst>
          </p:cNvPr>
          <p:cNvSpPr/>
          <p:nvPr userDrawn="1"/>
        </p:nvSpPr>
        <p:spPr>
          <a:xfrm>
            <a:off x="0" y="0"/>
            <a:ext cx="12192000" cy="5747517"/>
          </a:xfrm>
          <a:prstGeom prst="rect">
            <a:avLst/>
          </a:prstGeom>
          <a:solidFill>
            <a:srgbClr val="FF5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686F5EE7-650F-45ED-88D4-94ED8B79C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699" r="36944" b="2037"/>
          <a:stretch/>
        </p:blipFill>
        <p:spPr>
          <a:xfrm>
            <a:off x="-173224" y="5197447"/>
            <a:ext cx="4324350" cy="56673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4634D31-A99E-7246-73DA-875037DB692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8310" r="36944" b="13426"/>
          <a:stretch/>
        </p:blipFill>
        <p:spPr>
          <a:xfrm>
            <a:off x="8302252" y="5180778"/>
            <a:ext cx="4324350" cy="56673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4F3C39E-335B-398D-A138-2CB002CDC1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3206" r="36944" b="28530"/>
          <a:stretch/>
        </p:blipFill>
        <p:spPr>
          <a:xfrm>
            <a:off x="3977902" y="5180778"/>
            <a:ext cx="4324350" cy="566739"/>
          </a:xfrm>
          <a:prstGeom prst="rect">
            <a:avLst/>
          </a:prstGeom>
        </p:spPr>
      </p:pic>
      <p:pic>
        <p:nvPicPr>
          <p:cNvPr id="11" name="Picture 10" descr="Text&#10;&#10;Description automatically generated">
            <a:extLst>
              <a:ext uri="{FF2B5EF4-FFF2-40B4-BE49-F238E27FC236}">
                <a16:creationId xmlns:a16="http://schemas.microsoft.com/office/drawing/2014/main" id="{ABD25A00-4F5E-2458-F3DB-369EE88BC53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865" t="27151" r="10072" b="24050"/>
          <a:stretch/>
        </p:blipFill>
        <p:spPr>
          <a:xfrm>
            <a:off x="4308616" y="5748201"/>
            <a:ext cx="3337298" cy="1204366"/>
          </a:xfrm>
          <a:prstGeom prst="rect">
            <a:avLst/>
          </a:prstGeom>
        </p:spPr>
      </p:pic>
      <p:grpSp>
        <p:nvGrpSpPr>
          <p:cNvPr id="19" name="Group 18">
            <a:extLst>
              <a:ext uri="{FF2B5EF4-FFF2-40B4-BE49-F238E27FC236}">
                <a16:creationId xmlns:a16="http://schemas.microsoft.com/office/drawing/2014/main" id="{F45123E2-8AD0-BCAF-36C8-9A60E93E21D3}"/>
              </a:ext>
            </a:extLst>
          </p:cNvPr>
          <p:cNvGrpSpPr/>
          <p:nvPr userDrawn="1"/>
        </p:nvGrpSpPr>
        <p:grpSpPr>
          <a:xfrm>
            <a:off x="1421284" y="0"/>
            <a:ext cx="2276858" cy="3754440"/>
            <a:chOff x="1421284" y="0"/>
            <a:chExt cx="2276858" cy="3754440"/>
          </a:xfrm>
        </p:grpSpPr>
        <p:pic>
          <p:nvPicPr>
            <p:cNvPr id="12" name="Picture 11" descr="Logo, icon&#10;&#10;Description automatically generated">
              <a:extLst>
                <a:ext uri="{FF2B5EF4-FFF2-40B4-BE49-F238E27FC236}">
                  <a16:creationId xmlns:a16="http://schemas.microsoft.com/office/drawing/2014/main" id="{F8C55B33-1B96-7FA8-2E8F-36925CDBBF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21284" y="0"/>
              <a:ext cx="2276858" cy="2289187"/>
            </a:xfrm>
            <a:prstGeom prst="rect">
              <a:avLst/>
            </a:prstGeom>
          </p:spPr>
        </p:pic>
        <p:pic>
          <p:nvPicPr>
            <p:cNvPr id="13" name="Picture 12" descr="Logo, company name&#10;&#10;Description automatically generated">
              <a:extLst>
                <a:ext uri="{FF2B5EF4-FFF2-40B4-BE49-F238E27FC236}">
                  <a16:creationId xmlns:a16="http://schemas.microsoft.com/office/drawing/2014/main" id="{F206D2E4-EC83-404B-87F8-646B70713B1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39798" y="2116655"/>
              <a:ext cx="1806145" cy="1637785"/>
            </a:xfrm>
            <a:prstGeom prst="rect">
              <a:avLst/>
            </a:prstGeom>
          </p:spPr>
        </p:pic>
      </p:grpSp>
      <p:grpSp>
        <p:nvGrpSpPr>
          <p:cNvPr id="20" name="Group 19">
            <a:extLst>
              <a:ext uri="{FF2B5EF4-FFF2-40B4-BE49-F238E27FC236}">
                <a16:creationId xmlns:a16="http://schemas.microsoft.com/office/drawing/2014/main" id="{75AA3B42-5F2C-4D0B-E6BE-15EB9138762D}"/>
              </a:ext>
            </a:extLst>
          </p:cNvPr>
          <p:cNvGrpSpPr/>
          <p:nvPr userDrawn="1"/>
        </p:nvGrpSpPr>
        <p:grpSpPr>
          <a:xfrm>
            <a:off x="4819997" y="0"/>
            <a:ext cx="2276858" cy="3846646"/>
            <a:chOff x="4819997" y="0"/>
            <a:chExt cx="2276858" cy="3846646"/>
          </a:xfrm>
        </p:grpSpPr>
        <p:pic>
          <p:nvPicPr>
            <p:cNvPr id="14" name="Picture 13" descr="Logo, icon&#10;&#10;Description automatically generated">
              <a:extLst>
                <a:ext uri="{FF2B5EF4-FFF2-40B4-BE49-F238E27FC236}">
                  <a16:creationId xmlns:a16="http://schemas.microsoft.com/office/drawing/2014/main" id="{D3E76E5C-A517-C24C-6933-DD90EFFD77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19997" y="0"/>
              <a:ext cx="2276858" cy="2289187"/>
            </a:xfrm>
            <a:prstGeom prst="rect">
              <a:avLst/>
            </a:prstGeom>
          </p:spPr>
        </p:pic>
        <p:pic>
          <p:nvPicPr>
            <p:cNvPr id="15" name="Picture 14" descr="Text&#10;&#10;Description automatically generated">
              <a:extLst>
                <a:ext uri="{FF2B5EF4-FFF2-40B4-BE49-F238E27FC236}">
                  <a16:creationId xmlns:a16="http://schemas.microsoft.com/office/drawing/2014/main" id="{F324778B-CF22-5235-9F8E-B33AD314C86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014652" y="2116655"/>
              <a:ext cx="1789100" cy="1729991"/>
            </a:xfrm>
            <a:prstGeom prst="rect">
              <a:avLst/>
            </a:prstGeom>
          </p:spPr>
        </p:pic>
      </p:grpSp>
      <p:grpSp>
        <p:nvGrpSpPr>
          <p:cNvPr id="21" name="Group 20">
            <a:extLst>
              <a:ext uri="{FF2B5EF4-FFF2-40B4-BE49-F238E27FC236}">
                <a16:creationId xmlns:a16="http://schemas.microsoft.com/office/drawing/2014/main" id="{EC544FF0-BB28-E7E6-0687-072FB31B5C98}"/>
              </a:ext>
            </a:extLst>
          </p:cNvPr>
          <p:cNvGrpSpPr/>
          <p:nvPr userDrawn="1"/>
        </p:nvGrpSpPr>
        <p:grpSpPr>
          <a:xfrm>
            <a:off x="8665562" y="0"/>
            <a:ext cx="2276858" cy="3237082"/>
            <a:chOff x="8665562" y="0"/>
            <a:chExt cx="2276858" cy="3237082"/>
          </a:xfrm>
        </p:grpSpPr>
        <p:pic>
          <p:nvPicPr>
            <p:cNvPr id="16" name="Picture 15" descr="Logo, icon&#10;&#10;Description automatically generated">
              <a:extLst>
                <a:ext uri="{FF2B5EF4-FFF2-40B4-BE49-F238E27FC236}">
                  <a16:creationId xmlns:a16="http://schemas.microsoft.com/office/drawing/2014/main" id="{B96F83BD-A4A7-9563-1CB8-E4D03127DCC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65562" y="0"/>
              <a:ext cx="2276858" cy="2289187"/>
            </a:xfrm>
            <a:prstGeom prst="rect">
              <a:avLst/>
            </a:prstGeom>
          </p:spPr>
        </p:pic>
        <p:pic>
          <p:nvPicPr>
            <p:cNvPr id="17" name="Picture 16" descr="Text&#10;&#10;Description automatically generated">
              <a:extLst>
                <a:ext uri="{FF2B5EF4-FFF2-40B4-BE49-F238E27FC236}">
                  <a16:creationId xmlns:a16="http://schemas.microsoft.com/office/drawing/2014/main" id="{3AE33ACE-D3CC-6D8F-92E1-5BEEB9F9C58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860216" y="2144043"/>
              <a:ext cx="1800487" cy="1093039"/>
            </a:xfrm>
            <a:prstGeom prst="rect">
              <a:avLst/>
            </a:prstGeom>
          </p:spPr>
        </p:pic>
      </p:grpSp>
    </p:spTree>
    <p:extLst>
      <p:ext uri="{BB962C8B-B14F-4D97-AF65-F5344CB8AC3E}">
        <p14:creationId xmlns:p14="http://schemas.microsoft.com/office/powerpoint/2010/main" val="3693555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9566D-3400-E28A-1941-25C5FE1550E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40CEFE-93EE-9A5E-126D-A0A0044DC38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72CAA1-CE7B-88B2-D66D-1997A22E404A}"/>
              </a:ext>
            </a:extLst>
          </p:cNvPr>
          <p:cNvSpPr>
            <a:spLocks noGrp="1"/>
          </p:cNvSpPr>
          <p:nvPr>
            <p:ph type="dt" sz="half" idx="10"/>
          </p:nvPr>
        </p:nvSpPr>
        <p:spPr>
          <a:xfrm>
            <a:off x="838200" y="6356350"/>
            <a:ext cx="2743200" cy="365125"/>
          </a:xfrm>
          <a:prstGeom prst="rect">
            <a:avLst/>
          </a:prstGeom>
        </p:spPr>
        <p:txBody>
          <a:bodyPr/>
          <a:lstStyle/>
          <a:p>
            <a:fld id="{46553CAE-C3D2-4698-8D1E-9D67318B040B}" type="datetimeFigureOut">
              <a:rPr lang="en-US" smtClean="0"/>
              <a:t>6/14/2023</a:t>
            </a:fld>
            <a:endParaRPr lang="en-US"/>
          </a:p>
        </p:txBody>
      </p:sp>
      <p:sp>
        <p:nvSpPr>
          <p:cNvPr id="5" name="Footer Placeholder 4">
            <a:extLst>
              <a:ext uri="{FF2B5EF4-FFF2-40B4-BE49-F238E27FC236}">
                <a16:creationId xmlns:a16="http://schemas.microsoft.com/office/drawing/2014/main" id="{ADA6267C-668E-5035-625C-90D3C87E71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8CC042-EAB6-D0AA-97CA-D4D69B07CB25}"/>
              </a:ext>
            </a:extLst>
          </p:cNvPr>
          <p:cNvSpPr>
            <a:spLocks noGrp="1"/>
          </p:cNvSpPr>
          <p:nvPr>
            <p:ph type="sldNum" sz="quarter" idx="12"/>
          </p:nvPr>
        </p:nvSpPr>
        <p:spPr>
          <a:xfrm>
            <a:off x="8610600" y="6356350"/>
            <a:ext cx="2743200" cy="365125"/>
          </a:xfrm>
          <a:prstGeom prst="rect">
            <a:avLst/>
          </a:prstGeom>
        </p:spPr>
        <p:txBody>
          <a:bodyPr/>
          <a:lstStyle/>
          <a:p>
            <a:fld id="{726B7B85-11D9-487B-889E-3906E79899D8}" type="slidenum">
              <a:rPr lang="en-US" smtClean="0"/>
              <a:t>‹#›</a:t>
            </a:fld>
            <a:endParaRPr lang="en-US"/>
          </a:p>
        </p:txBody>
      </p:sp>
    </p:spTree>
    <p:extLst>
      <p:ext uri="{BB962C8B-B14F-4D97-AF65-F5344CB8AC3E}">
        <p14:creationId xmlns:p14="http://schemas.microsoft.com/office/powerpoint/2010/main" val="3286609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CCD15-CBA0-A7FF-A18B-A804CE221E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26E98C4-4FAB-22F4-BC1F-71EDF1AFA1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F8493A-6FC5-4F33-ACFB-8E925FF1C60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E29933-6BAC-35CF-890E-F25F790D8B1F}"/>
              </a:ext>
            </a:extLst>
          </p:cNvPr>
          <p:cNvSpPr>
            <a:spLocks noGrp="1"/>
          </p:cNvSpPr>
          <p:nvPr>
            <p:ph type="dt" sz="half" idx="10"/>
          </p:nvPr>
        </p:nvSpPr>
        <p:spPr>
          <a:xfrm>
            <a:off x="838200" y="6356350"/>
            <a:ext cx="2743200" cy="365125"/>
          </a:xfrm>
          <a:prstGeom prst="rect">
            <a:avLst/>
          </a:prstGeom>
        </p:spPr>
        <p:txBody>
          <a:bodyPr/>
          <a:lstStyle/>
          <a:p>
            <a:fld id="{46553CAE-C3D2-4698-8D1E-9D67318B040B}" type="datetimeFigureOut">
              <a:rPr lang="en-US" smtClean="0"/>
              <a:t>6/14/2023</a:t>
            </a:fld>
            <a:endParaRPr lang="en-US"/>
          </a:p>
        </p:txBody>
      </p:sp>
      <p:sp>
        <p:nvSpPr>
          <p:cNvPr id="6" name="Footer Placeholder 5">
            <a:extLst>
              <a:ext uri="{FF2B5EF4-FFF2-40B4-BE49-F238E27FC236}">
                <a16:creationId xmlns:a16="http://schemas.microsoft.com/office/drawing/2014/main" id="{38A627A8-4D38-C117-3AE0-3E7CB90677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0EBFBC-D8A3-4301-A598-2DBB4BF9BB9E}"/>
              </a:ext>
            </a:extLst>
          </p:cNvPr>
          <p:cNvSpPr>
            <a:spLocks noGrp="1"/>
          </p:cNvSpPr>
          <p:nvPr>
            <p:ph type="sldNum" sz="quarter" idx="12"/>
          </p:nvPr>
        </p:nvSpPr>
        <p:spPr>
          <a:xfrm>
            <a:off x="8610600" y="6356350"/>
            <a:ext cx="2743200" cy="365125"/>
          </a:xfrm>
          <a:prstGeom prst="rect">
            <a:avLst/>
          </a:prstGeom>
        </p:spPr>
        <p:txBody>
          <a:bodyPr/>
          <a:lstStyle/>
          <a:p>
            <a:fld id="{726B7B85-11D9-487B-889E-3906E79899D8}" type="slidenum">
              <a:rPr lang="en-US" smtClean="0"/>
              <a:t>‹#›</a:t>
            </a:fld>
            <a:endParaRPr lang="en-US"/>
          </a:p>
        </p:txBody>
      </p:sp>
    </p:spTree>
    <p:extLst>
      <p:ext uri="{BB962C8B-B14F-4D97-AF65-F5344CB8AC3E}">
        <p14:creationId xmlns:p14="http://schemas.microsoft.com/office/powerpoint/2010/main" val="4215234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8764-AB43-B317-9C2C-4D60C6AA41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E8E393-E0F8-C230-892E-EB77BB1B57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5C6C53-17CF-D506-D53D-8B3180070CC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277472-45A9-619F-21D2-9548337A90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684297-F162-B2B8-EAD1-54E852FDF7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CF3FDE-769C-B7B9-32BE-3F933C2D19D5}"/>
              </a:ext>
            </a:extLst>
          </p:cNvPr>
          <p:cNvSpPr>
            <a:spLocks noGrp="1"/>
          </p:cNvSpPr>
          <p:nvPr>
            <p:ph type="dt" sz="half" idx="10"/>
          </p:nvPr>
        </p:nvSpPr>
        <p:spPr>
          <a:xfrm>
            <a:off x="838200" y="6356350"/>
            <a:ext cx="2743200" cy="365125"/>
          </a:xfrm>
          <a:prstGeom prst="rect">
            <a:avLst/>
          </a:prstGeom>
        </p:spPr>
        <p:txBody>
          <a:bodyPr/>
          <a:lstStyle/>
          <a:p>
            <a:fld id="{46553CAE-C3D2-4698-8D1E-9D67318B040B}" type="datetimeFigureOut">
              <a:rPr lang="en-US" smtClean="0"/>
              <a:t>6/14/2023</a:t>
            </a:fld>
            <a:endParaRPr lang="en-US"/>
          </a:p>
        </p:txBody>
      </p:sp>
      <p:sp>
        <p:nvSpPr>
          <p:cNvPr id="8" name="Footer Placeholder 7">
            <a:extLst>
              <a:ext uri="{FF2B5EF4-FFF2-40B4-BE49-F238E27FC236}">
                <a16:creationId xmlns:a16="http://schemas.microsoft.com/office/drawing/2014/main" id="{9D775ACE-704B-7F7A-8E9F-FA3AB48DA9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CD510D7-7E0F-EF49-6214-78BCA0748D4C}"/>
              </a:ext>
            </a:extLst>
          </p:cNvPr>
          <p:cNvSpPr>
            <a:spLocks noGrp="1"/>
          </p:cNvSpPr>
          <p:nvPr>
            <p:ph type="sldNum" sz="quarter" idx="12"/>
          </p:nvPr>
        </p:nvSpPr>
        <p:spPr>
          <a:xfrm>
            <a:off x="8610600" y="6356350"/>
            <a:ext cx="2743200" cy="365125"/>
          </a:xfrm>
          <a:prstGeom prst="rect">
            <a:avLst/>
          </a:prstGeom>
        </p:spPr>
        <p:txBody>
          <a:bodyPr/>
          <a:lstStyle/>
          <a:p>
            <a:fld id="{726B7B85-11D9-487B-889E-3906E79899D8}" type="slidenum">
              <a:rPr lang="en-US" smtClean="0"/>
              <a:t>‹#›</a:t>
            </a:fld>
            <a:endParaRPr lang="en-US"/>
          </a:p>
        </p:txBody>
      </p:sp>
    </p:spTree>
    <p:extLst>
      <p:ext uri="{BB962C8B-B14F-4D97-AF65-F5344CB8AC3E}">
        <p14:creationId xmlns:p14="http://schemas.microsoft.com/office/powerpoint/2010/main" val="2905312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34BB747-FE79-A46B-0BC8-95F5E7B4AC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4564B489-0D9F-17A8-E00A-AD428C75F0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27DB97D5-6EC5-79B3-D734-4FEFBD21F0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F3D2F-6EAE-4385-B591-54A60D9BE259}" type="datetimeFigureOut">
              <a:rPr lang="en-US" smtClean="0"/>
              <a:t>6/14/2023</a:t>
            </a:fld>
            <a:endParaRPr lang="en-US"/>
          </a:p>
        </p:txBody>
      </p:sp>
      <p:sp>
        <p:nvSpPr>
          <p:cNvPr id="10" name="Footer Placeholder 4">
            <a:extLst>
              <a:ext uri="{FF2B5EF4-FFF2-40B4-BE49-F238E27FC236}">
                <a16:creationId xmlns:a16="http://schemas.microsoft.com/office/drawing/2014/main" id="{DB68A2BA-091B-D9C4-BC93-30665A4B9A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1" name="Slide Number Placeholder 5">
            <a:extLst>
              <a:ext uri="{FF2B5EF4-FFF2-40B4-BE49-F238E27FC236}">
                <a16:creationId xmlns:a16="http://schemas.microsoft.com/office/drawing/2014/main" id="{D0C90AD5-B2C8-2E90-5C4C-C4B45E184C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AFC3C7-572B-4A9C-A828-3049974E314C}" type="slidenum">
              <a:rPr lang="en-US" smtClean="0"/>
              <a:t>‹#›</a:t>
            </a:fld>
            <a:endParaRPr lang="en-US"/>
          </a:p>
        </p:txBody>
      </p:sp>
    </p:spTree>
    <p:extLst>
      <p:ext uri="{BB962C8B-B14F-4D97-AF65-F5344CB8AC3E}">
        <p14:creationId xmlns:p14="http://schemas.microsoft.com/office/powerpoint/2010/main" val="206438884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Druk Text Bol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ruk Text Bold"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6/14/2023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936233637"/>
      </p:ext>
    </p:extLst>
  </p:cSld>
  <p:clrMap bg1="lt1" tx1="dk1" bg2="lt2" tx2="dk2" accent1="accent1" accent2="accent2" accent3="accent3" accent4="accent4" accent5="accent5" accent6="accent6" hlink="hlink" folHlink="folHlink"/>
  <p:sldLayoutIdLst>
    <p:sldLayoutId id="2147483684" r:id="rId1"/>
    <p:sldLayoutId id="2147483681" r:id="rId2"/>
    <p:sldLayoutId id="214748368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demilitarize.org.uk/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ww.progressive-charlestown.com/2014/06/rhode-island-to-adopt-fairer-tax-on.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s://www.brasildefato.com.br/2020/06/06/argentina-renegocia-deuda-externa-mientras-enfrenta-la-pandemia-del-coronavir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EDE1790F-4BEA-24C0-FC09-0F55756CC9CF}"/>
              </a:ext>
            </a:extLst>
          </p:cNvPr>
          <p:cNvPicPr>
            <a:picLocks noChangeAspect="1"/>
          </p:cNvPicPr>
          <p:nvPr/>
        </p:nvPicPr>
        <p:blipFill rotWithShape="1">
          <a:blip r:embed="rId2">
            <a:extLst>
              <a:ext uri="{28A0092B-C50C-407E-A947-70E740481C1C}">
                <a14:useLocalDpi xmlns:a14="http://schemas.microsoft.com/office/drawing/2010/main" val="0"/>
              </a:ext>
            </a:extLst>
          </a:blip>
          <a:srcRect l="358" t="-902" r="62" b="2168"/>
          <a:stretch/>
        </p:blipFill>
        <p:spPr>
          <a:xfrm>
            <a:off x="3100623" y="1042988"/>
            <a:ext cx="8556154" cy="4772024"/>
          </a:xfrm>
          <a:prstGeom prst="rect">
            <a:avLst/>
          </a:prstGeom>
        </p:spPr>
      </p:pic>
      <p:pic>
        <p:nvPicPr>
          <p:cNvPr id="3" name="Picture 2" descr="Logo, icon&#10;&#10;Description automatically generated">
            <a:extLst>
              <a:ext uri="{FF2B5EF4-FFF2-40B4-BE49-F238E27FC236}">
                <a16:creationId xmlns:a16="http://schemas.microsoft.com/office/drawing/2014/main" id="{2AFFBB88-B879-3DF1-6A38-42389FA5B2E9}"/>
              </a:ext>
            </a:extLst>
          </p:cNvPr>
          <p:cNvPicPr>
            <a:picLocks noChangeAspect="1"/>
          </p:cNvPicPr>
          <p:nvPr/>
        </p:nvPicPr>
        <p:blipFill rotWithShape="1">
          <a:blip r:embed="rId3">
            <a:extLst>
              <a:ext uri="{28A0092B-C50C-407E-A947-70E740481C1C}">
                <a14:useLocalDpi xmlns:a14="http://schemas.microsoft.com/office/drawing/2010/main" val="0"/>
              </a:ext>
            </a:extLst>
          </a:blip>
          <a:srcRect r="52309"/>
          <a:stretch/>
        </p:blipFill>
        <p:spPr>
          <a:xfrm>
            <a:off x="796884" y="408391"/>
            <a:ext cx="2721016" cy="5736410"/>
          </a:xfrm>
          <a:prstGeom prst="rect">
            <a:avLst/>
          </a:prstGeom>
        </p:spPr>
      </p:pic>
    </p:spTree>
    <p:extLst>
      <p:ext uri="{BB962C8B-B14F-4D97-AF65-F5344CB8AC3E}">
        <p14:creationId xmlns:p14="http://schemas.microsoft.com/office/powerpoint/2010/main" val="2829755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0E9AEF-BE16-D821-C4F3-AC4FD3805A61}"/>
              </a:ext>
            </a:extLst>
          </p:cNvPr>
          <p:cNvSpPr>
            <a:spLocks noGrp="1"/>
          </p:cNvSpPr>
          <p:nvPr>
            <p:ph type="title"/>
          </p:nvPr>
        </p:nvSpPr>
        <p:spPr>
          <a:xfrm>
            <a:off x="630936" y="640080"/>
            <a:ext cx="5058664" cy="1481328"/>
          </a:xfrm>
        </p:spPr>
        <p:txBody>
          <a:bodyPr vert="horz" lIns="91440" tIns="45720" rIns="91440" bIns="45720" rtlCol="0" anchor="b">
            <a:normAutofit/>
          </a:bodyPr>
          <a:lstStyle/>
          <a:p>
            <a:r>
              <a:rPr lang="en-US" sz="4600" b="1" kern="1200" dirty="0">
                <a:latin typeface="+mj-lt"/>
                <a:ea typeface="+mj-ea"/>
                <a:cs typeface="+mj-cs"/>
              </a:rPr>
              <a:t>Financer l’éducation, pas la guerre</a:t>
            </a:r>
          </a:p>
        </p:txBody>
      </p:sp>
      <p:sp>
        <p:nvSpPr>
          <p:cNvPr id="1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F3D07D-4939-10EF-5B91-7310DB61259E}"/>
              </a:ext>
            </a:extLst>
          </p:cNvPr>
          <p:cNvSpPr>
            <a:spLocks noGrp="1"/>
          </p:cNvSpPr>
          <p:nvPr>
            <p:ph idx="1"/>
          </p:nvPr>
        </p:nvSpPr>
        <p:spPr>
          <a:xfrm>
            <a:off x="630936" y="2660904"/>
            <a:ext cx="4818888" cy="3547872"/>
          </a:xfrm>
        </p:spPr>
        <p:txBody>
          <a:bodyPr vert="horz" lIns="91440" tIns="45720" rIns="91440" bIns="45720" rtlCol="0" anchor="t">
            <a:normAutofit/>
          </a:bodyPr>
          <a:lstStyle/>
          <a:p>
            <a:r>
              <a:rPr lang="fr-FR" sz="2200" i="0" dirty="0">
                <a:effectLst/>
                <a:latin typeface="+mn-lt"/>
              </a:rPr>
              <a:t>Les dépenses militaires mondiales totales ont augmenté de 3,7 % en termes réels en 2022, pour atteindre un nouveau sommet de 2.240 milliards de dollars</a:t>
            </a:r>
            <a:r>
              <a:rPr lang="en-US" sz="2200" i="0" dirty="0">
                <a:effectLst/>
                <a:latin typeface="+mn-lt"/>
              </a:rPr>
              <a:t>. </a:t>
            </a:r>
          </a:p>
          <a:p>
            <a:r>
              <a:rPr lang="fr-FR" sz="2200" i="0" dirty="0">
                <a:effectLst/>
                <a:latin typeface="+mn-lt"/>
              </a:rPr>
              <a:t>Selon l’Institut international de recherche sur la paix de Stockholm, les dépenses militaires en Europe ont connu leur plus forte augmentation d’une année sur l’autre depuis au moins 30 ans</a:t>
            </a:r>
            <a:r>
              <a:rPr lang="en-US" sz="2200" i="0" dirty="0">
                <a:effectLst/>
                <a:latin typeface="+mn-lt"/>
              </a:rPr>
              <a:t>.</a:t>
            </a:r>
          </a:p>
        </p:txBody>
      </p:sp>
      <p:pic>
        <p:nvPicPr>
          <p:cNvPr id="11" name="Picture 10" descr="A picture containing text, drawing, houseplant, poster&#10;&#10;Description automatically generated">
            <a:extLst>
              <a:ext uri="{FF2B5EF4-FFF2-40B4-BE49-F238E27FC236}">
                <a16:creationId xmlns:a16="http://schemas.microsoft.com/office/drawing/2014/main" id="{F5133D59-6609-ACFC-3562-45EA79C60FA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9048" y="1893665"/>
            <a:ext cx="5458968" cy="3070669"/>
          </a:xfrm>
          <a:prstGeom prst="rect">
            <a:avLst/>
          </a:prstGeom>
        </p:spPr>
      </p:pic>
      <p:sp>
        <p:nvSpPr>
          <p:cNvPr id="12" name="TextBox 11">
            <a:extLst>
              <a:ext uri="{FF2B5EF4-FFF2-40B4-BE49-F238E27FC236}">
                <a16:creationId xmlns:a16="http://schemas.microsoft.com/office/drawing/2014/main" id="{35FBD37F-606E-5573-922D-BD4262785960}"/>
              </a:ext>
            </a:extLst>
          </p:cNvPr>
          <p:cNvSpPr txBox="1"/>
          <p:nvPr/>
        </p:nvSpPr>
        <p:spPr>
          <a:xfrm>
            <a:off x="9371200" y="4764279"/>
            <a:ext cx="218681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demilitarize.org.uk/3/">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GB" sz="700">
              <a:solidFill>
                <a:srgbClr val="FFFFFF"/>
              </a:solidFill>
            </a:endParaRPr>
          </a:p>
        </p:txBody>
      </p:sp>
    </p:spTree>
    <p:extLst>
      <p:ext uri="{BB962C8B-B14F-4D97-AF65-F5344CB8AC3E}">
        <p14:creationId xmlns:p14="http://schemas.microsoft.com/office/powerpoint/2010/main" val="2486863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9AEF-BE16-D821-C4F3-AC4FD3805A61}"/>
              </a:ext>
            </a:extLst>
          </p:cNvPr>
          <p:cNvSpPr>
            <a:spLocks noGrp="1"/>
          </p:cNvSpPr>
          <p:nvPr>
            <p:ph type="title"/>
          </p:nvPr>
        </p:nvSpPr>
        <p:spPr/>
        <p:txBody>
          <a:bodyPr/>
          <a:lstStyle/>
          <a:p>
            <a:r>
              <a:rPr lang="en-US" dirty="0">
                <a:latin typeface="Druk Text Bold"/>
              </a:rPr>
              <a:t>Suivez </a:t>
            </a:r>
            <a:r>
              <a:rPr lang="en-US" dirty="0" err="1">
                <a:latin typeface="Druk Text Bold"/>
              </a:rPr>
              <a:t>l’argent</a:t>
            </a:r>
            <a:r>
              <a:rPr lang="en-US" dirty="0">
                <a:latin typeface="Druk Text Bold"/>
              </a:rPr>
              <a:t> : les </a:t>
            </a:r>
            <a:r>
              <a:rPr lang="en-US" dirty="0" err="1">
                <a:latin typeface="Druk Text Bold"/>
              </a:rPr>
              <a:t>abus</a:t>
            </a:r>
            <a:r>
              <a:rPr lang="en-US" dirty="0">
                <a:latin typeface="Druk Text Bold"/>
              </a:rPr>
              <a:t> </a:t>
            </a:r>
            <a:r>
              <a:rPr lang="en-US" dirty="0" err="1">
                <a:latin typeface="Druk Text Bold"/>
              </a:rPr>
              <a:t>fiscaux</a:t>
            </a:r>
            <a:endParaRPr lang="en-US" dirty="0"/>
          </a:p>
        </p:txBody>
      </p:sp>
      <p:pic>
        <p:nvPicPr>
          <p:cNvPr id="5" name="Picture 4" descr="A picture containing drawing, illustration, clipart, cartoon&#10;&#10;Description automatically generated">
            <a:extLst>
              <a:ext uri="{FF2B5EF4-FFF2-40B4-BE49-F238E27FC236}">
                <a16:creationId xmlns:a16="http://schemas.microsoft.com/office/drawing/2014/main" id="{96733B5C-6306-BDDA-6E71-18DA1E6597C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56427" y="3199457"/>
            <a:ext cx="5715000" cy="3524250"/>
          </a:xfrm>
          <a:prstGeom prst="rect">
            <a:avLst/>
          </a:prstGeom>
        </p:spPr>
      </p:pic>
      <p:sp>
        <p:nvSpPr>
          <p:cNvPr id="6" name="TextBox 5">
            <a:extLst>
              <a:ext uri="{FF2B5EF4-FFF2-40B4-BE49-F238E27FC236}">
                <a16:creationId xmlns:a16="http://schemas.microsoft.com/office/drawing/2014/main" id="{C8F0155E-9E07-69EB-3A07-178AC19EA2CC}"/>
              </a:ext>
            </a:extLst>
          </p:cNvPr>
          <p:cNvSpPr txBox="1"/>
          <p:nvPr/>
        </p:nvSpPr>
        <p:spPr>
          <a:xfrm>
            <a:off x="5317821" y="6492875"/>
            <a:ext cx="5715000" cy="230832"/>
          </a:xfrm>
          <a:prstGeom prst="rect">
            <a:avLst/>
          </a:prstGeom>
          <a:noFill/>
        </p:spPr>
        <p:txBody>
          <a:bodyPr wrap="square" rtlCol="0">
            <a:spAutoFit/>
          </a:bodyPr>
          <a:lstStyle/>
          <a:p>
            <a:r>
              <a:rPr lang="en-GB" sz="900">
                <a:hlinkClick r:id="rId4" tooltip="http://www.progressive-charlestown.com/2014/06/rhode-island-to-adopt-fairer-tax-on.html"/>
              </a:rPr>
              <a:t>This Photo</a:t>
            </a:r>
            <a:r>
              <a:rPr lang="en-GB" sz="900"/>
              <a:t> by Unknown Author is licensed under </a:t>
            </a:r>
            <a:r>
              <a:rPr lang="en-GB" sz="900">
                <a:hlinkClick r:id="rId5" tooltip="https://creativecommons.org/licenses/by-sa/3.0/"/>
              </a:rPr>
              <a:t>CC BY-SA</a:t>
            </a:r>
            <a:endParaRPr lang="en-GB" sz="900"/>
          </a:p>
        </p:txBody>
      </p:sp>
      <p:sp>
        <p:nvSpPr>
          <p:cNvPr id="3" name="Content Placeholder 2">
            <a:extLst>
              <a:ext uri="{FF2B5EF4-FFF2-40B4-BE49-F238E27FC236}">
                <a16:creationId xmlns:a16="http://schemas.microsoft.com/office/drawing/2014/main" id="{EDF3D07D-4939-10EF-5B91-7310DB61259E}"/>
              </a:ext>
            </a:extLst>
          </p:cNvPr>
          <p:cNvSpPr>
            <a:spLocks noGrp="1"/>
          </p:cNvSpPr>
          <p:nvPr>
            <p:ph idx="1"/>
          </p:nvPr>
        </p:nvSpPr>
        <p:spPr>
          <a:xfrm>
            <a:off x="2828926" y="1825625"/>
            <a:ext cx="7780619" cy="2696271"/>
          </a:xfrm>
        </p:spPr>
        <p:txBody>
          <a:bodyPr vert="horz" lIns="91440" tIns="45720" rIns="91440" bIns="45720" rtlCol="0" anchor="t">
            <a:normAutofit fontScale="92500" lnSpcReduction="10000"/>
          </a:bodyPr>
          <a:lstStyle/>
          <a:p>
            <a:pPr marL="0" indent="0" algn="l">
              <a:buNone/>
            </a:pPr>
            <a:r>
              <a:rPr lang="en-GB" dirty="0">
                <a:solidFill>
                  <a:srgbClr val="000000"/>
                </a:solidFill>
                <a:latin typeface="+mn-lt"/>
              </a:rPr>
              <a:t>Les </a:t>
            </a:r>
            <a:r>
              <a:rPr lang="en-GB" dirty="0" err="1">
                <a:solidFill>
                  <a:srgbClr val="000000"/>
                </a:solidFill>
                <a:latin typeface="+mn-lt"/>
              </a:rPr>
              <a:t>gou</a:t>
            </a:r>
            <a:r>
              <a:rPr lang="en-GB" b="0" i="0" dirty="0" err="1">
                <a:solidFill>
                  <a:srgbClr val="000000"/>
                </a:solidFill>
                <a:effectLst/>
                <a:latin typeface="+mn-lt"/>
              </a:rPr>
              <a:t>vernements</a:t>
            </a:r>
            <a:r>
              <a:rPr lang="en-GB" b="0" i="0" dirty="0">
                <a:solidFill>
                  <a:srgbClr val="000000"/>
                </a:solidFill>
                <a:effectLst/>
                <a:latin typeface="+mn-lt"/>
              </a:rPr>
              <a:t> à travers le monde </a:t>
            </a:r>
            <a:r>
              <a:rPr lang="en-GB" b="0" i="0" dirty="0" err="1">
                <a:solidFill>
                  <a:srgbClr val="000000"/>
                </a:solidFill>
                <a:effectLst/>
                <a:latin typeface="+mn-lt"/>
              </a:rPr>
              <a:t>perdent</a:t>
            </a:r>
            <a:r>
              <a:rPr lang="en-GB" b="0" i="0" dirty="0">
                <a:solidFill>
                  <a:srgbClr val="000000"/>
                </a:solidFill>
                <a:effectLst/>
                <a:latin typeface="+mn-lt"/>
              </a:rPr>
              <a:t> </a:t>
            </a:r>
            <a:r>
              <a:rPr lang="en-GB" b="0" i="0" dirty="0" err="1">
                <a:solidFill>
                  <a:srgbClr val="000000"/>
                </a:solidFill>
                <a:effectLst/>
                <a:latin typeface="+mn-lt"/>
              </a:rPr>
              <a:t>près</a:t>
            </a:r>
            <a:r>
              <a:rPr lang="en-GB" b="0" i="0" dirty="0">
                <a:solidFill>
                  <a:srgbClr val="000000"/>
                </a:solidFill>
                <a:effectLst/>
                <a:latin typeface="+mn-lt"/>
              </a:rPr>
              <a:t> de :</a:t>
            </a:r>
          </a:p>
          <a:p>
            <a:pPr algn="l"/>
            <a:r>
              <a:rPr lang="en-GB" dirty="0">
                <a:solidFill>
                  <a:srgbClr val="000000"/>
                </a:solidFill>
                <a:latin typeface="+mn-lt"/>
              </a:rPr>
              <a:t>A.</a:t>
            </a:r>
            <a:r>
              <a:rPr lang="en-GB" b="0" i="0" dirty="0">
                <a:solidFill>
                  <a:srgbClr val="000000"/>
                </a:solidFill>
                <a:effectLst/>
                <a:latin typeface="+mn-lt"/>
              </a:rPr>
              <a:t> 100 milliards de dollars </a:t>
            </a:r>
            <a:r>
              <a:rPr lang="en-GB" b="0" i="0" dirty="0" err="1">
                <a:solidFill>
                  <a:srgbClr val="000000"/>
                </a:solidFill>
                <a:effectLst/>
                <a:latin typeface="+mn-lt"/>
              </a:rPr>
              <a:t>américains</a:t>
            </a:r>
            <a:r>
              <a:rPr lang="en-GB" b="0" i="0" dirty="0">
                <a:solidFill>
                  <a:srgbClr val="000000"/>
                </a:solidFill>
                <a:effectLst/>
                <a:latin typeface="+mn-lt"/>
              </a:rPr>
              <a:t> en </a:t>
            </a:r>
            <a:r>
              <a:rPr lang="en-GB" b="0" i="0" dirty="0" err="1">
                <a:solidFill>
                  <a:srgbClr val="000000"/>
                </a:solidFill>
                <a:effectLst/>
                <a:latin typeface="+mn-lt"/>
              </a:rPr>
              <a:t>revenus</a:t>
            </a:r>
            <a:r>
              <a:rPr lang="en-GB" b="0" i="0" dirty="0">
                <a:solidFill>
                  <a:srgbClr val="000000"/>
                </a:solidFill>
                <a:effectLst/>
                <a:latin typeface="+mn-lt"/>
              </a:rPr>
              <a:t> </a:t>
            </a:r>
            <a:r>
              <a:rPr lang="en-GB" b="0" i="0" dirty="0" err="1">
                <a:solidFill>
                  <a:srgbClr val="000000"/>
                </a:solidFill>
                <a:effectLst/>
                <a:latin typeface="+mn-lt"/>
              </a:rPr>
              <a:t>fiscaux</a:t>
            </a:r>
            <a:r>
              <a:rPr lang="en-GB" b="0" i="0" dirty="0">
                <a:solidFill>
                  <a:srgbClr val="000000"/>
                </a:solidFill>
                <a:effectLst/>
                <a:latin typeface="+mn-lt"/>
              </a:rPr>
              <a:t> par an </a:t>
            </a:r>
          </a:p>
          <a:p>
            <a:pPr algn="l"/>
            <a:r>
              <a:rPr lang="en-GB" dirty="0">
                <a:solidFill>
                  <a:srgbClr val="000000"/>
                </a:solidFill>
                <a:latin typeface="+mn-lt"/>
              </a:rPr>
              <a:t>B. 500 milliards de dollars </a:t>
            </a:r>
            <a:r>
              <a:rPr lang="en-GB" dirty="0" err="1">
                <a:solidFill>
                  <a:srgbClr val="000000"/>
                </a:solidFill>
                <a:latin typeface="+mn-lt"/>
              </a:rPr>
              <a:t>américains</a:t>
            </a:r>
            <a:r>
              <a:rPr lang="en-GB" dirty="0">
                <a:solidFill>
                  <a:srgbClr val="000000"/>
                </a:solidFill>
                <a:latin typeface="+mn-lt"/>
              </a:rPr>
              <a:t> par an</a:t>
            </a:r>
          </a:p>
          <a:p>
            <a:pPr algn="l"/>
            <a:r>
              <a:rPr lang="en-GB" dirty="0">
                <a:solidFill>
                  <a:srgbClr val="000000"/>
                </a:solidFill>
                <a:latin typeface="+mn-lt"/>
              </a:rPr>
              <a:t>C. 350 </a:t>
            </a:r>
            <a:r>
              <a:rPr lang="fr-FR" dirty="0">
                <a:solidFill>
                  <a:srgbClr val="000000"/>
                </a:solidFill>
                <a:latin typeface="+mn-lt"/>
              </a:rPr>
              <a:t>milliards de dollars </a:t>
            </a:r>
          </a:p>
          <a:p>
            <a:pPr marL="0" indent="0" algn="l">
              <a:buNone/>
            </a:pPr>
            <a:r>
              <a:rPr lang="fr-FR" dirty="0">
                <a:solidFill>
                  <a:srgbClr val="000000"/>
                </a:solidFill>
                <a:latin typeface="+mn-lt"/>
              </a:rPr>
              <a:t>   américains par an</a:t>
            </a:r>
            <a:endParaRPr lang="en-GB" dirty="0">
              <a:solidFill>
                <a:srgbClr val="000000"/>
              </a:solidFill>
              <a:latin typeface="+mn-lt"/>
            </a:endParaRPr>
          </a:p>
        </p:txBody>
      </p:sp>
    </p:spTree>
    <p:extLst>
      <p:ext uri="{BB962C8B-B14F-4D97-AF65-F5344CB8AC3E}">
        <p14:creationId xmlns:p14="http://schemas.microsoft.com/office/powerpoint/2010/main" val="4291851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9AEF-BE16-D821-C4F3-AC4FD3805A61}"/>
              </a:ext>
            </a:extLst>
          </p:cNvPr>
          <p:cNvSpPr>
            <a:spLocks noGrp="1"/>
          </p:cNvSpPr>
          <p:nvPr>
            <p:ph type="title"/>
          </p:nvPr>
        </p:nvSpPr>
        <p:spPr/>
        <p:txBody>
          <a:bodyPr>
            <a:normAutofit/>
          </a:bodyPr>
          <a:lstStyle/>
          <a:p>
            <a:r>
              <a:rPr lang="en-US" dirty="0"/>
              <a:t>📢 </a:t>
            </a:r>
            <a:r>
              <a:rPr lang="fr-FR" dirty="0"/>
              <a:t>La force du public : </a:t>
            </a:r>
            <a:br>
              <a:rPr lang="fr-FR" dirty="0"/>
            </a:br>
            <a:r>
              <a:rPr lang="fr-FR" dirty="0"/>
              <a:t>Ensemble on fait école !</a:t>
            </a:r>
            <a:endParaRPr lang="en-GB" dirty="0"/>
          </a:p>
        </p:txBody>
      </p:sp>
      <p:sp>
        <p:nvSpPr>
          <p:cNvPr id="3" name="Content Placeholder 2">
            <a:extLst>
              <a:ext uri="{FF2B5EF4-FFF2-40B4-BE49-F238E27FC236}">
                <a16:creationId xmlns:a16="http://schemas.microsoft.com/office/drawing/2014/main" id="{EDF3D07D-4939-10EF-5B91-7310DB61259E}"/>
              </a:ext>
            </a:extLst>
          </p:cNvPr>
          <p:cNvSpPr>
            <a:spLocks noGrp="1"/>
          </p:cNvSpPr>
          <p:nvPr>
            <p:ph idx="1"/>
          </p:nvPr>
        </p:nvSpPr>
        <p:spPr/>
        <p:txBody>
          <a:bodyPr vert="horz" lIns="91440" tIns="45720" rIns="91440" bIns="45720" rtlCol="0" anchor="t">
            <a:normAutofit lnSpcReduction="10000"/>
          </a:bodyPr>
          <a:lstStyle/>
          <a:p>
            <a:pPr>
              <a:buClr>
                <a:srgbClr val="FF5958"/>
              </a:buClr>
            </a:pPr>
            <a:r>
              <a:rPr lang="en-US" dirty="0">
                <a:solidFill>
                  <a:srgbClr val="404040"/>
                </a:solidFill>
                <a:latin typeface="Calibri"/>
                <a:ea typeface="Times New Roman" panose="02020603050405020304" pitchFamily="18" charset="0"/>
                <a:cs typeface="Calibri"/>
              </a:rPr>
              <a:t>La nouvelle </a:t>
            </a:r>
            <a:r>
              <a:rPr lang="en-US" dirty="0" err="1">
                <a:solidFill>
                  <a:srgbClr val="404040"/>
                </a:solidFill>
                <a:latin typeface="Calibri"/>
                <a:ea typeface="Times New Roman" panose="02020603050405020304" pitchFamily="18" charset="0"/>
                <a:cs typeface="Calibri"/>
              </a:rPr>
              <a:t>campagne</a:t>
            </a:r>
            <a:r>
              <a:rPr lang="en-US" dirty="0">
                <a:solidFill>
                  <a:srgbClr val="404040"/>
                </a:solidFill>
                <a:latin typeface="Calibri"/>
                <a:ea typeface="Times New Roman" panose="02020603050405020304" pitchFamily="18" charset="0"/>
                <a:cs typeface="Calibri"/>
              </a:rPr>
              <a:t> </a:t>
            </a:r>
            <a:r>
              <a:rPr lang="en-US" dirty="0" err="1">
                <a:solidFill>
                  <a:srgbClr val="404040"/>
                </a:solidFill>
                <a:latin typeface="Calibri"/>
                <a:ea typeface="Times New Roman" panose="02020603050405020304" pitchFamily="18" charset="0"/>
                <a:cs typeface="Calibri"/>
              </a:rPr>
              <a:t>mondiale</a:t>
            </a:r>
            <a:r>
              <a:rPr lang="en-US" dirty="0">
                <a:solidFill>
                  <a:srgbClr val="404040"/>
                </a:solidFill>
                <a:latin typeface="Calibri"/>
                <a:ea typeface="Times New Roman" panose="02020603050405020304" pitchFamily="18" charset="0"/>
                <a:cs typeface="Calibri"/>
              </a:rPr>
              <a:t> de </a:t>
            </a:r>
            <a:r>
              <a:rPr lang="en-US" dirty="0" err="1">
                <a:solidFill>
                  <a:srgbClr val="404040"/>
                </a:solidFill>
                <a:latin typeface="Calibri"/>
                <a:ea typeface="Times New Roman" panose="02020603050405020304" pitchFamily="18" charset="0"/>
                <a:cs typeface="Calibri"/>
              </a:rPr>
              <a:t>l’</a:t>
            </a:r>
            <a:r>
              <a:rPr lang="en-US" dirty="0" err="1">
                <a:solidFill>
                  <a:srgbClr val="404040"/>
                </a:solidFill>
                <a:effectLst/>
                <a:latin typeface="Calibri"/>
                <a:ea typeface="Times New Roman" panose="02020603050405020304" pitchFamily="18" charset="0"/>
                <a:cs typeface="Calibri"/>
              </a:rPr>
              <a:t>Internationale</a:t>
            </a:r>
            <a:r>
              <a:rPr lang="en-US" dirty="0">
                <a:solidFill>
                  <a:srgbClr val="404040"/>
                </a:solidFill>
                <a:effectLst/>
                <a:latin typeface="Calibri"/>
                <a:ea typeface="Times New Roman" panose="02020603050405020304" pitchFamily="18" charset="0"/>
                <a:cs typeface="Calibri"/>
              </a:rPr>
              <a:t> de </a:t>
            </a:r>
            <a:r>
              <a:rPr lang="en-US" dirty="0" err="1">
                <a:solidFill>
                  <a:srgbClr val="404040"/>
                </a:solidFill>
                <a:effectLst/>
                <a:latin typeface="Calibri"/>
                <a:ea typeface="Times New Roman" panose="02020603050405020304" pitchFamily="18" charset="0"/>
                <a:cs typeface="Calibri"/>
              </a:rPr>
              <a:t>l’Éducation</a:t>
            </a:r>
            <a:r>
              <a:rPr lang="en-US" dirty="0">
                <a:solidFill>
                  <a:srgbClr val="404040"/>
                </a:solidFill>
                <a:effectLst/>
                <a:latin typeface="Calibri"/>
                <a:ea typeface="Times New Roman" panose="02020603050405020304" pitchFamily="18" charset="0"/>
                <a:cs typeface="Calibri"/>
              </a:rPr>
              <a:t> </a:t>
            </a:r>
            <a:r>
              <a:rPr lang="fr-FR" dirty="0">
                <a:solidFill>
                  <a:srgbClr val="FF5958"/>
                </a:solidFill>
                <a:effectLst/>
                <a:latin typeface="Calibri"/>
                <a:ea typeface="Times New Roman" panose="02020603050405020304" pitchFamily="18" charset="0"/>
                <a:cs typeface="Calibri"/>
              </a:rPr>
              <a:t>La force du public : ensemble on fait école !</a:t>
            </a:r>
            <a:r>
              <a:rPr lang="en-US" dirty="0">
                <a:solidFill>
                  <a:srgbClr val="FF5958"/>
                </a:solidFill>
                <a:effectLst/>
                <a:latin typeface="Calibri"/>
                <a:ea typeface="Times New Roman" panose="02020603050405020304" pitchFamily="18" charset="0"/>
                <a:cs typeface="Calibri"/>
              </a:rPr>
              <a:t> </a:t>
            </a:r>
            <a:r>
              <a:rPr lang="en-US" dirty="0" err="1">
                <a:solidFill>
                  <a:srgbClr val="404040"/>
                </a:solidFill>
                <a:latin typeface="Calibri"/>
                <a:ea typeface="Times New Roman" panose="02020603050405020304" pitchFamily="18" charset="0"/>
                <a:cs typeface="Calibri"/>
              </a:rPr>
              <a:t>est</a:t>
            </a:r>
            <a:r>
              <a:rPr lang="en-US" dirty="0">
                <a:solidFill>
                  <a:srgbClr val="404040"/>
                </a:solidFill>
                <a:effectLst/>
                <a:latin typeface="Calibri"/>
                <a:ea typeface="Times New Roman" panose="02020603050405020304" pitchFamily="18" charset="0"/>
                <a:cs typeface="Calibri"/>
              </a:rPr>
              <a:t> </a:t>
            </a:r>
            <a:r>
              <a:rPr lang="fr-FR" dirty="0">
                <a:solidFill>
                  <a:srgbClr val="404040"/>
                </a:solidFill>
                <a:effectLst/>
                <a:latin typeface="Calibri"/>
                <a:ea typeface="Times New Roman" panose="02020603050405020304" pitchFamily="18" charset="0"/>
                <a:cs typeface="Calibri"/>
              </a:rPr>
              <a:t>un appel urgent aux gouvernements pour qu'ils financent pleinement les </a:t>
            </a:r>
            <a:r>
              <a:rPr lang="fr-FR" dirty="0">
                <a:solidFill>
                  <a:srgbClr val="404040"/>
                </a:solidFill>
                <a:latin typeface="Calibri"/>
                <a:ea typeface="Times New Roman" panose="02020603050405020304" pitchFamily="18" charset="0"/>
                <a:cs typeface="Calibri"/>
              </a:rPr>
              <a:t>systèmes d</a:t>
            </a:r>
            <a:r>
              <a:rPr lang="fr-FR" dirty="0">
                <a:solidFill>
                  <a:srgbClr val="404040"/>
                </a:solidFill>
                <a:effectLst/>
                <a:latin typeface="Calibri"/>
                <a:ea typeface="Times New Roman" panose="02020603050405020304" pitchFamily="18" charset="0"/>
                <a:cs typeface="Calibri"/>
              </a:rPr>
              <a:t>’enseignement public et qu'ils investissent dans les </a:t>
            </a:r>
            <a:r>
              <a:rPr lang="fr-FR" dirty="0" err="1">
                <a:solidFill>
                  <a:srgbClr val="404040"/>
                </a:solidFill>
                <a:effectLst/>
                <a:latin typeface="Calibri"/>
                <a:ea typeface="Times New Roman" panose="02020603050405020304" pitchFamily="18" charset="0"/>
                <a:cs typeface="Calibri"/>
              </a:rPr>
              <a:t>enseignant·e·s</a:t>
            </a:r>
            <a:r>
              <a:rPr lang="en-US" dirty="0">
                <a:solidFill>
                  <a:srgbClr val="404040"/>
                </a:solidFill>
                <a:effectLst/>
                <a:latin typeface="Calibri"/>
                <a:ea typeface="Times New Roman" panose="02020603050405020304" pitchFamily="18" charset="0"/>
                <a:cs typeface="Calibri"/>
              </a:rPr>
              <a:t>. </a:t>
            </a:r>
            <a:br>
              <a:rPr lang="en-US" dirty="0">
                <a:effectLst/>
                <a:latin typeface="Calibri"/>
                <a:ea typeface="Times New Roman" panose="02020603050405020304" pitchFamily="18" charset="0"/>
              </a:rPr>
            </a:br>
            <a:endParaRPr lang="en-US" dirty="0">
              <a:solidFill>
                <a:srgbClr val="404040"/>
              </a:solidFill>
              <a:effectLst/>
              <a:latin typeface="Calibri"/>
              <a:ea typeface="Times New Roman" panose="02020603050405020304" pitchFamily="18" charset="0"/>
              <a:cs typeface="Calibri"/>
            </a:endParaRPr>
          </a:p>
          <a:p>
            <a:pPr>
              <a:buClr>
                <a:srgbClr val="FF5958"/>
              </a:buClr>
            </a:pPr>
            <a:r>
              <a:rPr lang="en-US" dirty="0">
                <a:solidFill>
                  <a:srgbClr val="404040"/>
                </a:solidFill>
                <a:latin typeface="Calibri"/>
                <a:ea typeface="Times New Roman" panose="02020603050405020304" pitchFamily="18" charset="0"/>
                <a:cs typeface="Calibri"/>
              </a:rPr>
              <a:t>La</a:t>
            </a:r>
            <a:r>
              <a:rPr lang="en-US" dirty="0">
                <a:solidFill>
                  <a:srgbClr val="404040"/>
                </a:solidFill>
                <a:effectLst/>
                <a:latin typeface="Calibri"/>
                <a:ea typeface="Times New Roman" panose="02020603050405020304" pitchFamily="18" charset="0"/>
                <a:cs typeface="Calibri"/>
              </a:rPr>
              <a:t> </a:t>
            </a:r>
            <a:r>
              <a:rPr lang="en-US" dirty="0" err="1">
                <a:solidFill>
                  <a:srgbClr val="404040"/>
                </a:solidFill>
                <a:effectLst/>
                <a:latin typeface="Calibri"/>
                <a:ea typeface="Times New Roman" panose="02020603050405020304" pitchFamily="18" charset="0"/>
                <a:cs typeface="Calibri"/>
              </a:rPr>
              <a:t>campagne</a:t>
            </a:r>
            <a:r>
              <a:rPr lang="en-US" dirty="0">
                <a:solidFill>
                  <a:srgbClr val="404040"/>
                </a:solidFill>
                <a:effectLst/>
                <a:latin typeface="Calibri"/>
                <a:ea typeface="Times New Roman" panose="02020603050405020304" pitchFamily="18" charset="0"/>
                <a:cs typeface="Calibri"/>
              </a:rPr>
              <a:t> </a:t>
            </a:r>
            <a:r>
              <a:rPr lang="en-US" dirty="0" err="1">
                <a:solidFill>
                  <a:srgbClr val="404040"/>
                </a:solidFill>
                <a:effectLst/>
                <a:latin typeface="Calibri"/>
                <a:ea typeface="Times New Roman" panose="02020603050405020304" pitchFamily="18" charset="0"/>
                <a:cs typeface="Calibri"/>
              </a:rPr>
              <a:t>soutiendra</a:t>
            </a:r>
            <a:r>
              <a:rPr lang="en-US" dirty="0">
                <a:solidFill>
                  <a:srgbClr val="404040"/>
                </a:solidFill>
                <a:effectLst/>
                <a:latin typeface="Calibri"/>
                <a:ea typeface="Times New Roman" panose="02020603050405020304" pitchFamily="18" charset="0"/>
                <a:cs typeface="Calibri"/>
              </a:rPr>
              <a:t> les syndicats de l’éducation dans la mise en place de </a:t>
            </a:r>
            <a:r>
              <a:rPr lang="en-US" dirty="0" err="1">
                <a:solidFill>
                  <a:srgbClr val="404040"/>
                </a:solidFill>
                <a:effectLst/>
                <a:latin typeface="Calibri"/>
                <a:ea typeface="Times New Roman" panose="02020603050405020304" pitchFamily="18" charset="0"/>
                <a:cs typeface="Calibri"/>
              </a:rPr>
              <a:t>systèmes</a:t>
            </a:r>
            <a:r>
              <a:rPr lang="en-US" dirty="0">
                <a:solidFill>
                  <a:srgbClr val="404040"/>
                </a:solidFill>
                <a:effectLst/>
                <a:latin typeface="Calibri"/>
                <a:ea typeface="Times New Roman" panose="02020603050405020304" pitchFamily="18" charset="0"/>
                <a:cs typeface="Calibri"/>
              </a:rPr>
              <a:t> </a:t>
            </a:r>
            <a:r>
              <a:rPr lang="en-US" dirty="0" err="1">
                <a:solidFill>
                  <a:srgbClr val="404040"/>
                </a:solidFill>
                <a:effectLst/>
                <a:latin typeface="Calibri"/>
                <a:ea typeface="Times New Roman" panose="02020603050405020304" pitchFamily="18" charset="0"/>
                <a:cs typeface="Calibri"/>
              </a:rPr>
              <a:t>d’enseignement</a:t>
            </a:r>
            <a:r>
              <a:rPr lang="en-US" dirty="0">
                <a:solidFill>
                  <a:srgbClr val="404040"/>
                </a:solidFill>
                <a:effectLst/>
                <a:latin typeface="Calibri"/>
                <a:ea typeface="Times New Roman" panose="02020603050405020304" pitchFamily="18" charset="0"/>
                <a:cs typeface="Calibri"/>
              </a:rPr>
              <a:t> public aux </a:t>
            </a:r>
            <a:r>
              <a:rPr lang="en-US" dirty="0" err="1">
                <a:solidFill>
                  <a:srgbClr val="404040"/>
                </a:solidFill>
                <a:effectLst/>
                <a:latin typeface="Calibri"/>
                <a:ea typeface="Times New Roman" panose="02020603050405020304" pitchFamily="18" charset="0"/>
                <a:cs typeface="Calibri"/>
              </a:rPr>
              <a:t>ressources</a:t>
            </a:r>
            <a:r>
              <a:rPr lang="en-US" dirty="0">
                <a:solidFill>
                  <a:srgbClr val="404040"/>
                </a:solidFill>
                <a:effectLst/>
                <a:latin typeface="Calibri"/>
                <a:ea typeface="Times New Roman" panose="02020603050405020304" pitchFamily="18" charset="0"/>
                <a:cs typeface="Calibri"/>
              </a:rPr>
              <a:t> suffisantes et </a:t>
            </a:r>
            <a:r>
              <a:rPr lang="en-US" dirty="0" err="1">
                <a:solidFill>
                  <a:srgbClr val="404040"/>
                </a:solidFill>
                <a:effectLst/>
                <a:latin typeface="Calibri"/>
                <a:ea typeface="Times New Roman" panose="02020603050405020304" pitchFamily="18" charset="0"/>
                <a:cs typeface="Calibri"/>
              </a:rPr>
              <a:t>équitables</a:t>
            </a:r>
            <a:r>
              <a:rPr lang="en-US" dirty="0">
                <a:solidFill>
                  <a:srgbClr val="404040"/>
                </a:solidFill>
                <a:effectLst/>
                <a:latin typeface="Calibri"/>
                <a:ea typeface="Times New Roman" panose="02020603050405020304" pitchFamily="18" charset="0"/>
                <a:cs typeface="Calibri"/>
              </a:rPr>
              <a:t> qui </a:t>
            </a:r>
            <a:r>
              <a:rPr lang="en-US" dirty="0" err="1">
                <a:solidFill>
                  <a:srgbClr val="404040"/>
                </a:solidFill>
                <a:effectLst/>
                <a:latin typeface="Calibri"/>
                <a:ea typeface="Times New Roman" panose="02020603050405020304" pitchFamily="18" charset="0"/>
                <a:cs typeface="Calibri"/>
              </a:rPr>
              <a:t>autonomisent</a:t>
            </a:r>
            <a:r>
              <a:rPr lang="en-US" dirty="0">
                <a:solidFill>
                  <a:srgbClr val="404040"/>
                </a:solidFill>
                <a:effectLst/>
                <a:latin typeface="Calibri"/>
                <a:ea typeface="Times New Roman" panose="02020603050405020304" pitchFamily="18" charset="0"/>
                <a:cs typeface="Calibri"/>
              </a:rPr>
              <a:t>, </a:t>
            </a:r>
            <a:r>
              <a:rPr lang="en-US" dirty="0" err="1">
                <a:solidFill>
                  <a:srgbClr val="404040"/>
                </a:solidFill>
                <a:effectLst/>
                <a:latin typeface="Calibri"/>
                <a:ea typeface="Times New Roman" panose="02020603050405020304" pitchFamily="18" charset="0"/>
                <a:cs typeface="Calibri"/>
              </a:rPr>
              <a:t>respectent</a:t>
            </a:r>
            <a:r>
              <a:rPr lang="en-US" dirty="0">
                <a:solidFill>
                  <a:srgbClr val="404040"/>
                </a:solidFill>
                <a:effectLst/>
                <a:latin typeface="Calibri"/>
                <a:ea typeface="Times New Roman" panose="02020603050405020304" pitchFamily="18" charset="0"/>
                <a:cs typeface="Calibri"/>
              </a:rPr>
              <a:t> et </a:t>
            </a:r>
            <a:r>
              <a:rPr lang="en-US" dirty="0" err="1">
                <a:solidFill>
                  <a:srgbClr val="404040"/>
                </a:solidFill>
                <a:latin typeface="Calibri"/>
                <a:ea typeface="Times New Roman" panose="02020603050405020304" pitchFamily="18" charset="0"/>
                <a:cs typeface="Calibri"/>
              </a:rPr>
              <a:t>valorisent</a:t>
            </a:r>
            <a:r>
              <a:rPr lang="en-US" dirty="0">
                <a:solidFill>
                  <a:srgbClr val="404040"/>
                </a:solidFill>
                <a:latin typeface="Calibri"/>
                <a:ea typeface="Times New Roman" panose="02020603050405020304" pitchFamily="18" charset="0"/>
                <a:cs typeface="Calibri"/>
              </a:rPr>
              <a:t> les </a:t>
            </a:r>
            <a:r>
              <a:rPr lang="en-US" dirty="0" err="1">
                <a:solidFill>
                  <a:srgbClr val="404040"/>
                </a:solidFill>
                <a:latin typeface="Calibri"/>
                <a:ea typeface="Times New Roman" panose="02020603050405020304" pitchFamily="18" charset="0"/>
                <a:cs typeface="Calibri"/>
              </a:rPr>
              <a:t>enseignant·e·s</a:t>
            </a:r>
            <a:r>
              <a:rPr lang="en-US" dirty="0">
                <a:solidFill>
                  <a:srgbClr val="404040"/>
                </a:solidFill>
                <a:latin typeface="Calibri"/>
                <a:ea typeface="Times New Roman" panose="02020603050405020304" pitchFamily="18" charset="0"/>
                <a:cs typeface="Calibri"/>
              </a:rPr>
              <a:t> </a:t>
            </a:r>
            <a:r>
              <a:rPr lang="en-US" dirty="0">
                <a:solidFill>
                  <a:srgbClr val="404040"/>
                </a:solidFill>
                <a:effectLst/>
                <a:latin typeface="Calibri"/>
                <a:ea typeface="Times New Roman" panose="02020603050405020304" pitchFamily="18" charset="0"/>
                <a:cs typeface="Calibri"/>
              </a:rPr>
              <a:t>et les personnels de </a:t>
            </a:r>
            <a:r>
              <a:rPr lang="en-US" dirty="0" err="1">
                <a:solidFill>
                  <a:srgbClr val="404040"/>
                </a:solidFill>
                <a:effectLst/>
                <a:latin typeface="Calibri"/>
                <a:ea typeface="Times New Roman" panose="02020603050405020304" pitchFamily="18" charset="0"/>
                <a:cs typeface="Calibri"/>
              </a:rPr>
              <a:t>soutien</a:t>
            </a:r>
            <a:r>
              <a:rPr lang="en-US" dirty="0">
                <a:solidFill>
                  <a:srgbClr val="404040"/>
                </a:solidFill>
                <a:effectLst/>
                <a:latin typeface="Calibri"/>
                <a:ea typeface="Times New Roman" panose="02020603050405020304" pitchFamily="18" charset="0"/>
                <a:cs typeface="Calibri"/>
              </a:rPr>
              <a:t> à l’éducation.</a:t>
            </a:r>
            <a:endParaRPr lang="en-GB" dirty="0">
              <a:latin typeface="Calibri"/>
              <a:cs typeface="Calibri"/>
            </a:endParaRPr>
          </a:p>
        </p:txBody>
      </p:sp>
    </p:spTree>
    <p:extLst>
      <p:ext uri="{BB962C8B-B14F-4D97-AF65-F5344CB8AC3E}">
        <p14:creationId xmlns:p14="http://schemas.microsoft.com/office/powerpoint/2010/main" val="211310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9200D-710C-DDFB-CC7F-ABD97334635C}"/>
              </a:ext>
            </a:extLst>
          </p:cNvPr>
          <p:cNvSpPr txBox="1">
            <a:spLocks/>
          </p:cNvSpPr>
          <p:nvPr/>
        </p:nvSpPr>
        <p:spPr>
          <a:xfrm>
            <a:off x="6026817" y="2898567"/>
            <a:ext cx="5355054" cy="14087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Druk Text Bold" pitchFamily="50" charset="0"/>
                <a:ea typeface="+mj-ea"/>
                <a:cs typeface="+mj-cs"/>
              </a:defRPr>
            </a:lvl1pPr>
          </a:lstStyle>
          <a:p>
            <a:r>
              <a:rPr lang="en-US" sz="9600" dirty="0">
                <a:solidFill>
                  <a:schemeClr val="bg1"/>
                </a:solidFill>
                <a:latin typeface="Druk Text Bold"/>
              </a:rPr>
              <a:t>OBJECTIFS</a:t>
            </a:r>
            <a:endParaRPr lang="en-GB" sz="10000" dirty="0">
              <a:solidFill>
                <a:schemeClr val="bg1"/>
              </a:solidFill>
              <a:latin typeface="Druk Text Bold"/>
            </a:endParaRPr>
          </a:p>
        </p:txBody>
      </p:sp>
      <p:pic>
        <p:nvPicPr>
          <p:cNvPr id="4" name="Picture 3" descr="Logo, icon&#10;&#10;Description automatically generated">
            <a:extLst>
              <a:ext uri="{FF2B5EF4-FFF2-40B4-BE49-F238E27FC236}">
                <a16:creationId xmlns:a16="http://schemas.microsoft.com/office/drawing/2014/main" id="{3A5902BB-34DB-581E-C8FB-3BC86BF4D756}"/>
              </a:ext>
            </a:extLst>
          </p:cNvPr>
          <p:cNvPicPr>
            <a:picLocks noChangeAspect="1"/>
          </p:cNvPicPr>
          <p:nvPr/>
        </p:nvPicPr>
        <p:blipFill rotWithShape="1">
          <a:blip r:embed="rId2">
            <a:extLst>
              <a:ext uri="{28A0092B-C50C-407E-A947-70E740481C1C}">
                <a14:useLocalDpi xmlns:a14="http://schemas.microsoft.com/office/drawing/2010/main" val="0"/>
              </a:ext>
            </a:extLst>
          </a:blip>
          <a:srcRect r="1334"/>
          <a:stretch/>
        </p:blipFill>
        <p:spPr>
          <a:xfrm>
            <a:off x="511345" y="560795"/>
            <a:ext cx="5629316" cy="5736410"/>
          </a:xfrm>
          <a:prstGeom prst="rect">
            <a:avLst/>
          </a:prstGeom>
        </p:spPr>
      </p:pic>
    </p:spTree>
    <p:extLst>
      <p:ext uri="{BB962C8B-B14F-4D97-AF65-F5344CB8AC3E}">
        <p14:creationId xmlns:p14="http://schemas.microsoft.com/office/powerpoint/2010/main" val="3887733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3447A9-5314-F13D-5B3B-189914B8DAB5}"/>
              </a:ext>
            </a:extLst>
          </p:cNvPr>
          <p:cNvSpPr>
            <a:spLocks noGrp="1"/>
          </p:cNvSpPr>
          <p:nvPr>
            <p:ph idx="1"/>
          </p:nvPr>
        </p:nvSpPr>
        <p:spPr>
          <a:xfrm>
            <a:off x="2736647" y="216146"/>
            <a:ext cx="8496299" cy="4378794"/>
          </a:xfrm>
        </p:spPr>
        <p:txBody>
          <a:bodyPr vert="horz" lIns="91440" tIns="45720" rIns="91440" bIns="45720" rtlCol="0" anchor="t">
            <a:noAutofit/>
          </a:bodyPr>
          <a:lstStyle/>
          <a:p>
            <a:pPr marL="0" indent="0">
              <a:buNone/>
            </a:pPr>
            <a:r>
              <a:rPr lang="en-US" sz="4500" dirty="0">
                <a:solidFill>
                  <a:srgbClr val="FF5958"/>
                </a:solidFill>
                <a:latin typeface="Druk Text Bold"/>
              </a:rPr>
              <a:t> </a:t>
            </a:r>
            <a:r>
              <a:rPr lang="en-US" sz="4500" dirty="0" err="1">
                <a:solidFill>
                  <a:srgbClr val="FF5958"/>
                </a:solidFill>
                <a:latin typeface="Calibri"/>
                <a:cs typeface="Calibri"/>
              </a:rPr>
              <a:t>Renforcer</a:t>
            </a:r>
            <a:r>
              <a:rPr lang="en-US" sz="4500" dirty="0">
                <a:solidFill>
                  <a:srgbClr val="FF5958"/>
                </a:solidFill>
                <a:latin typeface="Calibri"/>
                <a:cs typeface="Calibri"/>
              </a:rPr>
              <a:t> le </a:t>
            </a:r>
            <a:r>
              <a:rPr lang="en-US" sz="4500" dirty="0" err="1">
                <a:solidFill>
                  <a:srgbClr val="FF5958"/>
                </a:solidFill>
                <a:latin typeface="Calibri"/>
                <a:cs typeface="Calibri"/>
              </a:rPr>
              <a:t>récit</a:t>
            </a:r>
            <a:r>
              <a:rPr lang="en-US" sz="4500" dirty="0">
                <a:solidFill>
                  <a:srgbClr val="FF5958"/>
                </a:solidFill>
                <a:latin typeface="Calibri"/>
                <a:cs typeface="Calibri"/>
              </a:rPr>
              <a:t> </a:t>
            </a:r>
            <a:r>
              <a:rPr lang="en-US" sz="4500" dirty="0">
                <a:solidFill>
                  <a:srgbClr val="404040"/>
                </a:solidFill>
                <a:latin typeface="Calibri"/>
                <a:cs typeface="Calibri"/>
              </a:rPr>
              <a:t>en </a:t>
            </a:r>
            <a:r>
              <a:rPr lang="en-US" sz="4500" dirty="0" err="1">
                <a:solidFill>
                  <a:srgbClr val="404040"/>
                </a:solidFill>
                <a:latin typeface="Calibri"/>
                <a:cs typeface="Calibri"/>
              </a:rPr>
              <a:t>faveur</a:t>
            </a:r>
            <a:r>
              <a:rPr lang="en-US" sz="4500" dirty="0">
                <a:solidFill>
                  <a:srgbClr val="404040"/>
                </a:solidFill>
                <a:latin typeface="Calibri"/>
                <a:cs typeface="Calibri"/>
              </a:rPr>
              <a:t> de </a:t>
            </a:r>
            <a:r>
              <a:rPr lang="en-US" sz="4500" dirty="0" err="1">
                <a:solidFill>
                  <a:srgbClr val="404040"/>
                </a:solidFill>
                <a:latin typeface="Calibri"/>
                <a:cs typeface="Calibri"/>
              </a:rPr>
              <a:t>systèmes</a:t>
            </a:r>
            <a:r>
              <a:rPr lang="en-US" sz="4500" dirty="0">
                <a:solidFill>
                  <a:srgbClr val="404040"/>
                </a:solidFill>
                <a:latin typeface="Calibri"/>
                <a:cs typeface="Calibri"/>
              </a:rPr>
              <a:t> </a:t>
            </a:r>
            <a:r>
              <a:rPr lang="en-US" sz="4500" dirty="0" err="1">
                <a:solidFill>
                  <a:srgbClr val="404040"/>
                </a:solidFill>
                <a:latin typeface="Calibri"/>
                <a:cs typeface="Calibri"/>
              </a:rPr>
              <a:t>d’enseignement</a:t>
            </a:r>
            <a:r>
              <a:rPr lang="en-US" sz="4500" dirty="0">
                <a:solidFill>
                  <a:srgbClr val="404040"/>
                </a:solidFill>
                <a:latin typeface="Calibri"/>
                <a:cs typeface="Calibri"/>
              </a:rPr>
              <a:t> public aux </a:t>
            </a:r>
            <a:r>
              <a:rPr lang="en-US" sz="4500" dirty="0" err="1">
                <a:solidFill>
                  <a:srgbClr val="404040"/>
                </a:solidFill>
                <a:latin typeface="Calibri"/>
                <a:cs typeface="Calibri"/>
              </a:rPr>
              <a:t>ressources</a:t>
            </a:r>
            <a:r>
              <a:rPr lang="en-US" sz="4500" dirty="0">
                <a:solidFill>
                  <a:srgbClr val="404040"/>
                </a:solidFill>
                <a:latin typeface="Calibri"/>
                <a:cs typeface="Calibri"/>
              </a:rPr>
              <a:t> suffisantes et </a:t>
            </a:r>
            <a:r>
              <a:rPr lang="en-US" sz="4500" dirty="0" err="1">
                <a:solidFill>
                  <a:srgbClr val="404040"/>
                </a:solidFill>
                <a:latin typeface="Calibri"/>
                <a:cs typeface="Calibri"/>
              </a:rPr>
              <a:t>équitables</a:t>
            </a:r>
            <a:r>
              <a:rPr lang="en-US" sz="4500" dirty="0">
                <a:solidFill>
                  <a:srgbClr val="404040"/>
                </a:solidFill>
                <a:latin typeface="Calibri"/>
                <a:cs typeface="Calibri"/>
              </a:rPr>
              <a:t> et de </a:t>
            </a:r>
            <a:r>
              <a:rPr lang="en-US" sz="4500" dirty="0" err="1">
                <a:solidFill>
                  <a:srgbClr val="404040"/>
                </a:solidFill>
                <a:latin typeface="Calibri"/>
                <a:cs typeface="Calibri"/>
              </a:rPr>
              <a:t>leur</a:t>
            </a:r>
            <a:r>
              <a:rPr lang="en-US" sz="4500" dirty="0">
                <a:solidFill>
                  <a:srgbClr val="404040"/>
                </a:solidFill>
                <a:latin typeface="Calibri"/>
                <a:cs typeface="Calibri"/>
              </a:rPr>
              <a:t> </a:t>
            </a:r>
            <a:r>
              <a:rPr lang="en-US" sz="4500" dirty="0" err="1">
                <a:solidFill>
                  <a:srgbClr val="404040"/>
                </a:solidFill>
                <a:latin typeface="Calibri"/>
                <a:cs typeface="Calibri"/>
              </a:rPr>
              <a:t>rôle</a:t>
            </a:r>
            <a:r>
              <a:rPr lang="en-US" sz="4500" dirty="0">
                <a:solidFill>
                  <a:srgbClr val="404040"/>
                </a:solidFill>
                <a:latin typeface="Calibri"/>
                <a:cs typeface="Calibri"/>
              </a:rPr>
              <a:t> indispensable dans la </a:t>
            </a:r>
            <a:r>
              <a:rPr lang="fr-FR" sz="4500" dirty="0">
                <a:solidFill>
                  <a:srgbClr val="404040"/>
                </a:solidFill>
                <a:latin typeface="Calibri"/>
                <a:cs typeface="Calibri"/>
              </a:rPr>
              <a:t>promotion des droits humains, de l’équité et de l’égalité, de la paix, de la démocratie et de la justice climatique.</a:t>
            </a:r>
            <a:endParaRPr lang="en-US" sz="4500" dirty="0">
              <a:solidFill>
                <a:srgbClr val="404040"/>
              </a:solidFill>
              <a:latin typeface="Calibri"/>
              <a:cs typeface="Calibri"/>
            </a:endParaRPr>
          </a:p>
        </p:txBody>
      </p:sp>
    </p:spTree>
    <p:extLst>
      <p:ext uri="{BB962C8B-B14F-4D97-AF65-F5344CB8AC3E}">
        <p14:creationId xmlns:p14="http://schemas.microsoft.com/office/powerpoint/2010/main" val="1572167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5B9B-D48E-34DF-BA27-A0F1665D5018}"/>
              </a:ext>
            </a:extLst>
          </p:cNvPr>
          <p:cNvSpPr>
            <a:spLocks noGrp="1"/>
          </p:cNvSpPr>
          <p:nvPr>
            <p:ph type="title"/>
          </p:nvPr>
        </p:nvSpPr>
        <p:spPr>
          <a:xfrm>
            <a:off x="2828926" y="1782788"/>
            <a:ext cx="8496299" cy="3292424"/>
          </a:xfrm>
        </p:spPr>
        <p:txBody>
          <a:bodyPr>
            <a:noAutofit/>
          </a:bodyPr>
          <a:lstStyle/>
          <a:p>
            <a:r>
              <a:rPr lang="en-US" sz="4500" dirty="0" err="1">
                <a:latin typeface="Calibri"/>
                <a:cs typeface="Calibri"/>
              </a:rPr>
              <a:t>Révèler</a:t>
            </a:r>
            <a:r>
              <a:rPr lang="en-US" sz="4500" dirty="0">
                <a:latin typeface="Calibri"/>
                <a:cs typeface="Calibri"/>
              </a:rPr>
              <a:t> </a:t>
            </a:r>
            <a:r>
              <a:rPr lang="en-US" sz="4500" dirty="0" err="1">
                <a:latin typeface="Calibri"/>
                <a:cs typeface="Calibri"/>
              </a:rPr>
              <a:t>l’impact</a:t>
            </a:r>
            <a:r>
              <a:rPr lang="en-US" sz="4500" dirty="0">
                <a:latin typeface="Calibri"/>
                <a:cs typeface="Calibri"/>
              </a:rPr>
              <a:t> </a:t>
            </a:r>
            <a:r>
              <a:rPr lang="en-US" sz="4500" dirty="0" err="1">
                <a:latin typeface="Calibri"/>
                <a:cs typeface="Calibri"/>
              </a:rPr>
              <a:t>négatif</a:t>
            </a:r>
            <a:r>
              <a:rPr lang="en-US" sz="4500" dirty="0">
                <a:latin typeface="Calibri"/>
                <a:cs typeface="Calibri"/>
              </a:rPr>
              <a:t> de </a:t>
            </a:r>
            <a:r>
              <a:rPr lang="en-US" sz="4500" dirty="0" err="1">
                <a:latin typeface="Calibri"/>
                <a:cs typeface="Calibri"/>
              </a:rPr>
              <a:t>l’autérité</a:t>
            </a:r>
            <a:r>
              <a:rPr lang="en-US" sz="4500" dirty="0">
                <a:latin typeface="Calibri"/>
                <a:cs typeface="Calibri"/>
              </a:rPr>
              <a:t> et de la </a:t>
            </a:r>
            <a:r>
              <a:rPr lang="en-US" sz="4500" dirty="0" err="1">
                <a:latin typeface="Calibri"/>
                <a:cs typeface="Calibri"/>
              </a:rPr>
              <a:t>privatisation</a:t>
            </a:r>
            <a:r>
              <a:rPr lang="en-US" sz="4500" dirty="0">
                <a:latin typeface="Calibri"/>
                <a:cs typeface="Calibri"/>
              </a:rPr>
              <a:t> </a:t>
            </a:r>
            <a:r>
              <a:rPr lang="en-US" sz="4500" kern="1200" dirty="0">
                <a:solidFill>
                  <a:srgbClr val="404040"/>
                </a:solidFill>
                <a:effectLst/>
                <a:latin typeface="Calibri"/>
                <a:cs typeface="Calibri"/>
              </a:rPr>
              <a:t>sur la </a:t>
            </a:r>
            <a:r>
              <a:rPr lang="en-US" sz="4500" kern="1200" dirty="0" err="1">
                <a:solidFill>
                  <a:srgbClr val="404040"/>
                </a:solidFill>
                <a:effectLst/>
                <a:latin typeface="Calibri"/>
                <a:cs typeface="Calibri"/>
              </a:rPr>
              <a:t>qualité</a:t>
            </a:r>
            <a:r>
              <a:rPr lang="en-US" sz="4500" kern="1200" dirty="0">
                <a:solidFill>
                  <a:srgbClr val="404040"/>
                </a:solidFill>
                <a:effectLst/>
                <a:latin typeface="Calibri"/>
                <a:cs typeface="Calibri"/>
              </a:rPr>
              <a:t> et </a:t>
            </a:r>
            <a:r>
              <a:rPr lang="en-US" sz="4500" kern="1200" dirty="0" err="1">
                <a:solidFill>
                  <a:srgbClr val="404040"/>
                </a:solidFill>
                <a:effectLst/>
                <a:latin typeface="Calibri"/>
                <a:cs typeface="Calibri"/>
              </a:rPr>
              <a:t>l’équité</a:t>
            </a:r>
            <a:r>
              <a:rPr lang="en-US" sz="4500" kern="1200" dirty="0">
                <a:solidFill>
                  <a:srgbClr val="404040"/>
                </a:solidFill>
                <a:effectLst/>
                <a:latin typeface="Calibri"/>
                <a:cs typeface="Calibri"/>
              </a:rPr>
              <a:t> des </a:t>
            </a:r>
            <a:r>
              <a:rPr lang="en-US" sz="4500" kern="1200" dirty="0" err="1">
                <a:solidFill>
                  <a:srgbClr val="404040"/>
                </a:solidFill>
                <a:effectLst/>
                <a:latin typeface="Calibri"/>
                <a:cs typeface="Calibri"/>
              </a:rPr>
              <a:t>systèmes</a:t>
            </a:r>
            <a:r>
              <a:rPr lang="en-US" sz="4500" kern="1200" dirty="0">
                <a:solidFill>
                  <a:srgbClr val="404040"/>
                </a:solidFill>
                <a:effectLst/>
                <a:latin typeface="Calibri"/>
                <a:cs typeface="Calibri"/>
              </a:rPr>
              <a:t> </a:t>
            </a:r>
            <a:r>
              <a:rPr lang="en-US" sz="4500" kern="1200" dirty="0" err="1">
                <a:solidFill>
                  <a:srgbClr val="404040"/>
                </a:solidFill>
                <a:effectLst/>
                <a:latin typeface="Calibri"/>
                <a:cs typeface="Calibri"/>
              </a:rPr>
              <a:t>d’éducation</a:t>
            </a:r>
            <a:r>
              <a:rPr lang="en-US" sz="4500" kern="1200" dirty="0">
                <a:solidFill>
                  <a:srgbClr val="404040"/>
                </a:solidFill>
                <a:effectLst/>
                <a:latin typeface="Calibri"/>
                <a:cs typeface="Calibri"/>
              </a:rPr>
              <a:t> et sur les droits et le </a:t>
            </a:r>
            <a:r>
              <a:rPr lang="en-US" sz="4500" kern="1200" dirty="0" err="1">
                <a:solidFill>
                  <a:srgbClr val="404040"/>
                </a:solidFill>
                <a:effectLst/>
                <a:latin typeface="Calibri"/>
                <a:cs typeface="Calibri"/>
              </a:rPr>
              <a:t>statut</a:t>
            </a:r>
            <a:r>
              <a:rPr lang="en-US" sz="4500" kern="1200" dirty="0">
                <a:solidFill>
                  <a:srgbClr val="404040"/>
                </a:solidFill>
                <a:effectLst/>
                <a:latin typeface="Calibri"/>
                <a:cs typeface="Calibri"/>
              </a:rPr>
              <a:t> des </a:t>
            </a:r>
            <a:r>
              <a:rPr lang="en-US" sz="4500" dirty="0" err="1">
                <a:solidFill>
                  <a:srgbClr val="404040"/>
                </a:solidFill>
                <a:latin typeface="Calibri"/>
                <a:cs typeface="Calibri"/>
              </a:rPr>
              <a:t>t</a:t>
            </a:r>
            <a:r>
              <a:rPr lang="en-US" sz="4500" kern="1200" dirty="0" err="1">
                <a:solidFill>
                  <a:srgbClr val="404040"/>
                </a:solidFill>
                <a:effectLst/>
                <a:latin typeface="Calibri"/>
                <a:cs typeface="Calibri"/>
              </a:rPr>
              <a:t>ravailleur·euse·s</a:t>
            </a:r>
            <a:r>
              <a:rPr lang="en-US" sz="4500" kern="1200" dirty="0">
                <a:solidFill>
                  <a:srgbClr val="404040"/>
                </a:solidFill>
                <a:effectLst/>
                <a:latin typeface="Calibri"/>
                <a:cs typeface="Calibri"/>
              </a:rPr>
              <a:t> de l’éducation.</a:t>
            </a:r>
            <a:endParaRPr lang="en-US" sz="4500" dirty="0">
              <a:solidFill>
                <a:srgbClr val="404040"/>
              </a:solidFill>
              <a:latin typeface="Calibri"/>
              <a:cs typeface="Calibri"/>
            </a:endParaRPr>
          </a:p>
        </p:txBody>
      </p:sp>
    </p:spTree>
    <p:extLst>
      <p:ext uri="{BB962C8B-B14F-4D97-AF65-F5344CB8AC3E}">
        <p14:creationId xmlns:p14="http://schemas.microsoft.com/office/powerpoint/2010/main" val="2734371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694F3-5F1E-2E45-6A4E-EBBB964B7D10}"/>
              </a:ext>
            </a:extLst>
          </p:cNvPr>
          <p:cNvSpPr>
            <a:spLocks noGrp="1"/>
          </p:cNvSpPr>
          <p:nvPr>
            <p:ph type="title"/>
          </p:nvPr>
        </p:nvSpPr>
        <p:spPr>
          <a:xfrm>
            <a:off x="2755283" y="1635874"/>
            <a:ext cx="8496299" cy="3586253"/>
          </a:xfrm>
        </p:spPr>
        <p:txBody>
          <a:bodyPr>
            <a:noAutofit/>
          </a:bodyPr>
          <a:lstStyle/>
          <a:p>
            <a:pPr marL="0" indent="0">
              <a:spcBef>
                <a:spcPts val="0"/>
              </a:spcBef>
              <a:buNone/>
            </a:pPr>
            <a:r>
              <a:rPr lang="en-GB" sz="4500" dirty="0" err="1">
                <a:solidFill>
                  <a:srgbClr val="404040"/>
                </a:solidFill>
                <a:latin typeface="Calibri"/>
                <a:cs typeface="Calibri"/>
              </a:rPr>
              <a:t>Apporter</a:t>
            </a:r>
            <a:r>
              <a:rPr lang="en-GB" sz="4500" dirty="0">
                <a:solidFill>
                  <a:srgbClr val="404040"/>
                </a:solidFill>
                <a:latin typeface="Calibri"/>
                <a:cs typeface="Calibri"/>
              </a:rPr>
              <a:t> </a:t>
            </a:r>
            <a:r>
              <a:rPr lang="en-GB" sz="4500" kern="1200" dirty="0">
                <a:effectLst/>
                <a:latin typeface="Calibri"/>
                <a:cs typeface="Calibri"/>
              </a:rPr>
              <a:t>un </a:t>
            </a:r>
            <a:r>
              <a:rPr lang="en-GB" sz="4500" kern="1200" dirty="0" err="1">
                <a:effectLst/>
                <a:latin typeface="Calibri"/>
                <a:cs typeface="Calibri"/>
              </a:rPr>
              <a:t>soutien</a:t>
            </a:r>
            <a:r>
              <a:rPr lang="en-GB" sz="4500" kern="1200" dirty="0">
                <a:effectLst/>
                <a:latin typeface="Calibri"/>
                <a:cs typeface="Calibri"/>
              </a:rPr>
              <a:t> </a:t>
            </a:r>
            <a:r>
              <a:rPr lang="en-GB" sz="4500" kern="1200" dirty="0" err="1">
                <a:effectLst/>
                <a:latin typeface="Calibri"/>
                <a:cs typeface="Calibri"/>
              </a:rPr>
              <a:t>ciblé</a:t>
            </a:r>
            <a:r>
              <a:rPr lang="en-GB" sz="4500" kern="1200" dirty="0">
                <a:effectLst/>
                <a:latin typeface="Calibri"/>
                <a:cs typeface="Calibri"/>
              </a:rPr>
              <a:t> aux organisations </a:t>
            </a:r>
            <a:r>
              <a:rPr lang="en-GB" sz="4500" kern="1200" dirty="0" err="1">
                <a:effectLst/>
                <a:latin typeface="Calibri"/>
                <a:cs typeface="Calibri"/>
              </a:rPr>
              <a:t>membres</a:t>
            </a:r>
            <a:r>
              <a:rPr lang="en-GB" sz="4500" kern="1200" dirty="0">
                <a:effectLst/>
                <a:latin typeface="Calibri"/>
                <a:cs typeface="Calibri"/>
              </a:rPr>
              <a:t> de </a:t>
            </a:r>
            <a:r>
              <a:rPr lang="en-GB" sz="4500" kern="1200" dirty="0" err="1">
                <a:effectLst/>
                <a:latin typeface="Calibri"/>
                <a:cs typeface="Calibri"/>
              </a:rPr>
              <a:t>l’IE</a:t>
            </a:r>
            <a:r>
              <a:rPr lang="en-GB" sz="4500" kern="1200" dirty="0">
                <a:effectLst/>
                <a:latin typeface="Calibri"/>
                <a:cs typeface="Calibri"/>
              </a:rPr>
              <a:t> </a:t>
            </a:r>
            <a:r>
              <a:rPr lang="en-GB" sz="4500" kern="1200" dirty="0">
                <a:solidFill>
                  <a:srgbClr val="404040"/>
                </a:solidFill>
                <a:effectLst/>
                <a:latin typeface="Calibri"/>
                <a:cs typeface="Calibri"/>
              </a:rPr>
              <a:t>pour  </a:t>
            </a:r>
            <a:r>
              <a:rPr lang="fr-FR" sz="4500" kern="1200" dirty="0">
                <a:solidFill>
                  <a:srgbClr val="404040"/>
                </a:solidFill>
                <a:effectLst/>
                <a:latin typeface="Calibri"/>
                <a:cs typeface="Calibri"/>
              </a:rPr>
              <a:t>plaider en faveur d’investissements publics accrus dans les systèmes éducatifs et les </a:t>
            </a:r>
            <a:r>
              <a:rPr lang="fr-FR" sz="4500" kern="1200" dirty="0" err="1">
                <a:solidFill>
                  <a:srgbClr val="404040"/>
                </a:solidFill>
                <a:effectLst/>
                <a:latin typeface="Calibri"/>
                <a:cs typeface="Calibri"/>
              </a:rPr>
              <a:t>travailleur·euse·s</a:t>
            </a:r>
            <a:r>
              <a:rPr lang="fr-FR" sz="4500" kern="1200" dirty="0">
                <a:solidFill>
                  <a:srgbClr val="404040"/>
                </a:solidFill>
                <a:effectLst/>
                <a:latin typeface="Calibri"/>
                <a:cs typeface="Calibri"/>
              </a:rPr>
              <a:t> de l’éducation aux niveaux national, régional et mondial.</a:t>
            </a:r>
            <a:endParaRPr lang="en-GB" sz="4500" dirty="0">
              <a:solidFill>
                <a:srgbClr val="404040"/>
              </a:solidFill>
              <a:latin typeface="Calibri"/>
              <a:cs typeface="Calibri"/>
            </a:endParaRPr>
          </a:p>
        </p:txBody>
      </p:sp>
    </p:spTree>
    <p:extLst>
      <p:ext uri="{BB962C8B-B14F-4D97-AF65-F5344CB8AC3E}">
        <p14:creationId xmlns:p14="http://schemas.microsoft.com/office/powerpoint/2010/main" val="1775344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72630-4F67-8883-F1FF-1EE5D76B6715}"/>
              </a:ext>
            </a:extLst>
          </p:cNvPr>
          <p:cNvSpPr>
            <a:spLocks noGrp="1"/>
          </p:cNvSpPr>
          <p:nvPr>
            <p:ph type="title"/>
          </p:nvPr>
        </p:nvSpPr>
        <p:spPr/>
        <p:txBody>
          <a:bodyPr>
            <a:normAutofit/>
          </a:bodyPr>
          <a:lstStyle/>
          <a:p>
            <a:r>
              <a:rPr lang="en-US" dirty="0"/>
              <a:t>Comment </a:t>
            </a:r>
            <a:r>
              <a:rPr lang="en-US" dirty="0" err="1"/>
              <a:t>pouvez-vous</a:t>
            </a:r>
            <a:r>
              <a:rPr lang="en-US" dirty="0"/>
              <a:t> </a:t>
            </a:r>
            <a:br>
              <a:rPr lang="en-US" dirty="0"/>
            </a:br>
            <a:r>
              <a:rPr lang="en-US" dirty="0" err="1"/>
              <a:t>vous</a:t>
            </a:r>
            <a:r>
              <a:rPr lang="en-US" dirty="0"/>
              <a:t> engager dans la </a:t>
            </a:r>
            <a:r>
              <a:rPr lang="en-US" dirty="0" err="1"/>
              <a:t>campagne</a:t>
            </a:r>
            <a:r>
              <a:rPr lang="en-US" dirty="0"/>
              <a:t> ?</a:t>
            </a:r>
            <a:endParaRPr lang="en-GB" dirty="0"/>
          </a:p>
        </p:txBody>
      </p:sp>
      <p:sp>
        <p:nvSpPr>
          <p:cNvPr id="3" name="Content Placeholder 2">
            <a:extLst>
              <a:ext uri="{FF2B5EF4-FFF2-40B4-BE49-F238E27FC236}">
                <a16:creationId xmlns:a16="http://schemas.microsoft.com/office/drawing/2014/main" id="{E49818BB-7D55-492A-BE75-A3D4F65D9EC4}"/>
              </a:ext>
            </a:extLst>
          </p:cNvPr>
          <p:cNvSpPr>
            <a:spLocks noGrp="1"/>
          </p:cNvSpPr>
          <p:nvPr>
            <p:ph idx="1"/>
          </p:nvPr>
        </p:nvSpPr>
        <p:spPr>
          <a:xfrm>
            <a:off x="2828926" y="2006769"/>
            <a:ext cx="8644915" cy="4343927"/>
          </a:xfrm>
        </p:spPr>
        <p:txBody>
          <a:bodyPr vert="horz" lIns="91440" tIns="45720" rIns="91440" bIns="45720" rtlCol="0" anchor="t">
            <a:noAutofit/>
          </a:bodyPr>
          <a:lstStyle/>
          <a:p>
            <a:pPr>
              <a:buClr>
                <a:srgbClr val="FF5958"/>
              </a:buClr>
            </a:pPr>
            <a:r>
              <a:rPr lang="en-GB" sz="2200" dirty="0" err="1">
                <a:latin typeface="Calibri"/>
                <a:cs typeface="Calibri"/>
              </a:rPr>
              <a:t>Utilisez</a:t>
            </a:r>
            <a:r>
              <a:rPr lang="en-GB" sz="2200" dirty="0">
                <a:latin typeface="Calibri"/>
                <a:cs typeface="Calibri"/>
              </a:rPr>
              <a:t> la </a:t>
            </a:r>
            <a:r>
              <a:rPr lang="en-GB" sz="2200" dirty="0" err="1">
                <a:latin typeface="Calibri"/>
                <a:cs typeface="Calibri"/>
              </a:rPr>
              <a:t>trousse</a:t>
            </a:r>
            <a:r>
              <a:rPr lang="en-GB" sz="2200" dirty="0">
                <a:latin typeface="Calibri"/>
                <a:cs typeface="Calibri"/>
              </a:rPr>
              <a:t> à </a:t>
            </a:r>
            <a:r>
              <a:rPr lang="en-GB" sz="2200" dirty="0" err="1">
                <a:latin typeface="Calibri"/>
                <a:cs typeface="Calibri"/>
              </a:rPr>
              <a:t>outils</a:t>
            </a:r>
            <a:r>
              <a:rPr lang="en-GB" sz="2200" dirty="0">
                <a:latin typeface="Calibri"/>
                <a:cs typeface="Calibri"/>
              </a:rPr>
              <a:t> de la </a:t>
            </a:r>
            <a:r>
              <a:rPr lang="en-GB" sz="2200" dirty="0" err="1">
                <a:latin typeface="Calibri"/>
                <a:cs typeface="Calibri"/>
              </a:rPr>
              <a:t>campagne</a:t>
            </a:r>
            <a:r>
              <a:rPr lang="en-GB" sz="2200" dirty="0">
                <a:latin typeface="Calibri"/>
                <a:cs typeface="Calibri"/>
              </a:rPr>
              <a:t> (site web de </a:t>
            </a:r>
            <a:r>
              <a:rPr lang="en-GB" sz="2200" dirty="0" err="1">
                <a:latin typeface="Calibri"/>
                <a:cs typeface="Calibri"/>
              </a:rPr>
              <a:t>l’IE</a:t>
            </a:r>
            <a:r>
              <a:rPr lang="en-GB" sz="2200" dirty="0">
                <a:latin typeface="Calibri"/>
                <a:cs typeface="Calibri"/>
              </a:rPr>
              <a:t>).</a:t>
            </a:r>
          </a:p>
          <a:p>
            <a:pPr>
              <a:buClr>
                <a:srgbClr val="FF5958"/>
              </a:buClr>
            </a:pPr>
            <a:r>
              <a:rPr lang="en-GB" sz="2200" dirty="0" err="1">
                <a:latin typeface="Calibri"/>
                <a:cs typeface="Calibri"/>
              </a:rPr>
              <a:t>Publiez</a:t>
            </a:r>
            <a:r>
              <a:rPr lang="en-GB" sz="2200" dirty="0">
                <a:latin typeface="Calibri"/>
                <a:cs typeface="Calibri"/>
              </a:rPr>
              <a:t> et </a:t>
            </a:r>
            <a:r>
              <a:rPr lang="en-GB" sz="2200" dirty="0" err="1">
                <a:latin typeface="Calibri"/>
                <a:cs typeface="Calibri"/>
              </a:rPr>
              <a:t>partagez</a:t>
            </a:r>
            <a:r>
              <a:rPr lang="en-GB" sz="2200" dirty="0">
                <a:latin typeface="Calibri"/>
                <a:cs typeface="Calibri"/>
              </a:rPr>
              <a:t> les </a:t>
            </a:r>
            <a:r>
              <a:rPr lang="en-GB" sz="2200" dirty="0" err="1">
                <a:latin typeface="Calibri"/>
                <a:cs typeface="Calibri"/>
              </a:rPr>
              <a:t>informations</a:t>
            </a:r>
            <a:r>
              <a:rPr lang="en-GB" sz="2200" dirty="0">
                <a:latin typeface="Calibri"/>
                <a:cs typeface="Calibri"/>
              </a:rPr>
              <a:t> de la </a:t>
            </a:r>
            <a:r>
              <a:rPr lang="en-GB" sz="2200" dirty="0" err="1">
                <a:latin typeface="Calibri"/>
                <a:cs typeface="Calibri"/>
              </a:rPr>
              <a:t>campagne</a:t>
            </a:r>
            <a:r>
              <a:rPr lang="en-GB" sz="2200" dirty="0">
                <a:latin typeface="Calibri"/>
                <a:cs typeface="Calibri"/>
              </a:rPr>
              <a:t> sur </a:t>
            </a:r>
            <a:r>
              <a:rPr lang="en-GB" sz="2200" dirty="0" err="1">
                <a:latin typeface="Calibri"/>
                <a:cs typeface="Calibri"/>
              </a:rPr>
              <a:t>vos</a:t>
            </a:r>
            <a:r>
              <a:rPr lang="en-GB" sz="2200" dirty="0">
                <a:latin typeface="Calibri"/>
                <a:cs typeface="Calibri"/>
              </a:rPr>
              <a:t> </a:t>
            </a:r>
            <a:r>
              <a:rPr lang="en-GB" sz="2200" dirty="0" err="1">
                <a:latin typeface="Calibri"/>
                <a:cs typeface="Calibri"/>
              </a:rPr>
              <a:t>plateformes</a:t>
            </a:r>
            <a:r>
              <a:rPr lang="en-GB" sz="2200" dirty="0">
                <a:latin typeface="Calibri"/>
                <a:cs typeface="Calibri"/>
              </a:rPr>
              <a:t>.</a:t>
            </a:r>
          </a:p>
          <a:p>
            <a:pPr>
              <a:buClr>
                <a:srgbClr val="FF5958"/>
              </a:buClr>
            </a:pPr>
            <a:r>
              <a:rPr lang="en-GB" sz="2200" dirty="0" err="1">
                <a:latin typeface="Calibri"/>
                <a:cs typeface="Calibri"/>
              </a:rPr>
              <a:t>Produisez</a:t>
            </a:r>
            <a:r>
              <a:rPr lang="en-GB" sz="2200" dirty="0">
                <a:latin typeface="Calibri"/>
                <a:cs typeface="Calibri"/>
              </a:rPr>
              <a:t> des </a:t>
            </a:r>
            <a:r>
              <a:rPr lang="en-GB" sz="2200" dirty="0" err="1">
                <a:latin typeface="Calibri"/>
                <a:cs typeface="Calibri"/>
              </a:rPr>
              <a:t>matériels</a:t>
            </a:r>
            <a:r>
              <a:rPr lang="en-GB" sz="2200" dirty="0">
                <a:latin typeface="Calibri"/>
                <a:cs typeface="Calibri"/>
              </a:rPr>
              <a:t> de </a:t>
            </a:r>
            <a:r>
              <a:rPr lang="en-GB" sz="2200" dirty="0" err="1">
                <a:latin typeface="Calibri"/>
                <a:cs typeface="Calibri"/>
              </a:rPr>
              <a:t>campagne</a:t>
            </a:r>
            <a:r>
              <a:rPr lang="en-GB" sz="2200" dirty="0">
                <a:latin typeface="Calibri"/>
                <a:cs typeface="Calibri"/>
              </a:rPr>
              <a:t> et </a:t>
            </a:r>
            <a:r>
              <a:rPr lang="en-GB" sz="2200" dirty="0" err="1">
                <a:latin typeface="Calibri"/>
                <a:cs typeface="Calibri"/>
              </a:rPr>
              <a:t>apportez</a:t>
            </a:r>
            <a:r>
              <a:rPr lang="en-GB" sz="2200" dirty="0">
                <a:latin typeface="Calibri"/>
                <a:cs typeface="Calibri"/>
              </a:rPr>
              <a:t>-les </a:t>
            </a:r>
            <a:r>
              <a:rPr lang="en-GB" sz="2200" dirty="0" err="1">
                <a:latin typeface="Calibri"/>
                <a:cs typeface="Calibri"/>
              </a:rPr>
              <a:t>lors</a:t>
            </a:r>
            <a:r>
              <a:rPr lang="en-GB" sz="2200" dirty="0">
                <a:latin typeface="Calibri"/>
                <a:cs typeface="Calibri"/>
              </a:rPr>
              <a:t> </a:t>
            </a:r>
            <a:r>
              <a:rPr lang="en-GB" sz="2200" dirty="0" err="1">
                <a:latin typeface="Calibri"/>
                <a:cs typeface="Calibri"/>
              </a:rPr>
              <a:t>d’évènements</a:t>
            </a:r>
            <a:r>
              <a:rPr lang="en-GB" sz="2200" dirty="0">
                <a:latin typeface="Calibri"/>
                <a:cs typeface="Calibri"/>
              </a:rPr>
              <a:t> et de manifestations (disponible dans la </a:t>
            </a:r>
            <a:r>
              <a:rPr lang="en-GB" sz="2200" dirty="0" err="1">
                <a:latin typeface="Calibri"/>
                <a:cs typeface="Calibri"/>
              </a:rPr>
              <a:t>trousse</a:t>
            </a:r>
            <a:r>
              <a:rPr lang="en-GB" sz="2200" dirty="0">
                <a:latin typeface="Calibri"/>
                <a:cs typeface="Calibri"/>
              </a:rPr>
              <a:t> à </a:t>
            </a:r>
            <a:r>
              <a:rPr lang="en-GB" sz="2200" dirty="0" err="1">
                <a:latin typeface="Calibri"/>
                <a:cs typeface="Calibri"/>
              </a:rPr>
              <a:t>outils</a:t>
            </a:r>
            <a:r>
              <a:rPr lang="en-GB" sz="2200" dirty="0">
                <a:latin typeface="Calibri"/>
                <a:cs typeface="Calibri"/>
              </a:rPr>
              <a:t>).</a:t>
            </a:r>
          </a:p>
          <a:p>
            <a:r>
              <a:rPr lang="en-US" sz="2200" dirty="0" err="1">
                <a:latin typeface="Calibri"/>
                <a:cs typeface="Calibri"/>
              </a:rPr>
              <a:t>Travaillez</a:t>
            </a:r>
            <a:r>
              <a:rPr lang="en-US" sz="2200" dirty="0">
                <a:latin typeface="Calibri"/>
                <a:cs typeface="Calibri"/>
              </a:rPr>
              <a:t> avec des </a:t>
            </a:r>
            <a:r>
              <a:rPr lang="en-US" sz="2200" dirty="0" err="1">
                <a:latin typeface="Calibri"/>
                <a:cs typeface="Calibri"/>
              </a:rPr>
              <a:t>collègues</a:t>
            </a:r>
            <a:r>
              <a:rPr lang="en-US" sz="2200" dirty="0">
                <a:latin typeface="Calibri"/>
                <a:cs typeface="Calibri"/>
              </a:rPr>
              <a:t> pour adapter la </a:t>
            </a:r>
            <a:r>
              <a:rPr lang="en-US" sz="2200" dirty="0" err="1">
                <a:latin typeface="Calibri"/>
                <a:cs typeface="Calibri"/>
              </a:rPr>
              <a:t>campagne</a:t>
            </a:r>
            <a:r>
              <a:rPr lang="en-US" sz="2200" dirty="0">
                <a:latin typeface="Calibri"/>
                <a:cs typeface="Calibri"/>
              </a:rPr>
              <a:t> à </a:t>
            </a:r>
            <a:r>
              <a:rPr lang="en-US" sz="2200" dirty="0" err="1">
                <a:latin typeface="Calibri"/>
                <a:cs typeface="Calibri"/>
              </a:rPr>
              <a:t>votre</a:t>
            </a:r>
            <a:r>
              <a:rPr lang="en-US" sz="2200" dirty="0">
                <a:latin typeface="Calibri"/>
                <a:cs typeface="Calibri"/>
              </a:rPr>
              <a:t> </a:t>
            </a:r>
            <a:r>
              <a:rPr lang="en-US" sz="2200" dirty="0" err="1">
                <a:latin typeface="Calibri"/>
                <a:cs typeface="Calibri"/>
              </a:rPr>
              <a:t>contexte</a:t>
            </a:r>
            <a:r>
              <a:rPr lang="en-US" sz="2200" dirty="0">
                <a:latin typeface="Calibri"/>
                <a:cs typeface="Calibri"/>
              </a:rPr>
              <a:t>.</a:t>
            </a:r>
          </a:p>
          <a:p>
            <a:r>
              <a:rPr lang="en-US" sz="2200" dirty="0" err="1">
                <a:latin typeface="Calibri"/>
                <a:cs typeface="Calibri"/>
              </a:rPr>
              <a:t>Formez</a:t>
            </a:r>
            <a:r>
              <a:rPr lang="en-US" sz="2200" dirty="0">
                <a:latin typeface="Calibri"/>
                <a:cs typeface="Calibri"/>
              </a:rPr>
              <a:t> des alliances avec des </a:t>
            </a:r>
            <a:r>
              <a:rPr lang="en-US" sz="2200" dirty="0" err="1">
                <a:latin typeface="Calibri"/>
                <a:cs typeface="Calibri"/>
              </a:rPr>
              <a:t>organisations</a:t>
            </a:r>
            <a:r>
              <a:rPr lang="en-US" sz="2200" dirty="0">
                <a:latin typeface="Calibri"/>
                <a:cs typeface="Calibri"/>
              </a:rPr>
              <a:t> dans </a:t>
            </a:r>
            <a:r>
              <a:rPr lang="en-US" sz="2200" dirty="0" err="1">
                <a:latin typeface="Calibri"/>
                <a:cs typeface="Calibri"/>
              </a:rPr>
              <a:t>votre</a:t>
            </a:r>
            <a:r>
              <a:rPr lang="en-US" sz="2200" dirty="0">
                <a:latin typeface="Calibri"/>
                <a:cs typeface="Calibri"/>
              </a:rPr>
              <a:t> </a:t>
            </a:r>
            <a:r>
              <a:rPr lang="en-US" sz="2200" dirty="0" err="1">
                <a:latin typeface="Calibri"/>
                <a:cs typeface="Calibri"/>
              </a:rPr>
              <a:t>communauté</a:t>
            </a:r>
            <a:r>
              <a:rPr lang="en-US" sz="2200" dirty="0">
                <a:latin typeface="Calibri"/>
                <a:cs typeface="Calibri"/>
              </a:rPr>
              <a:t>, y </a:t>
            </a:r>
            <a:r>
              <a:rPr lang="en-US" sz="2200" dirty="0" err="1">
                <a:latin typeface="Calibri"/>
                <a:cs typeface="Calibri"/>
              </a:rPr>
              <a:t>compris</a:t>
            </a:r>
            <a:r>
              <a:rPr lang="en-US" sz="2200" dirty="0">
                <a:latin typeface="Calibri"/>
                <a:cs typeface="Calibri"/>
              </a:rPr>
              <a:t> des </a:t>
            </a:r>
            <a:r>
              <a:rPr lang="en-US" sz="2200" dirty="0" err="1">
                <a:latin typeface="Calibri"/>
                <a:cs typeface="Calibri"/>
              </a:rPr>
              <a:t>groupes</a:t>
            </a:r>
            <a:r>
              <a:rPr lang="en-US" sz="2200" dirty="0">
                <a:latin typeface="Calibri"/>
                <a:cs typeface="Calibri"/>
              </a:rPr>
              <a:t> </a:t>
            </a:r>
            <a:r>
              <a:rPr lang="en-US" sz="2200" dirty="0" err="1">
                <a:latin typeface="Calibri"/>
                <a:cs typeface="Calibri"/>
              </a:rPr>
              <a:t>d’étudiant·e·s</a:t>
            </a:r>
            <a:r>
              <a:rPr lang="en-US" sz="2200" dirty="0">
                <a:latin typeface="Calibri"/>
                <a:cs typeface="Calibri"/>
              </a:rPr>
              <a:t>, des parents, des </a:t>
            </a:r>
            <a:r>
              <a:rPr lang="en-US" sz="2200" dirty="0" err="1">
                <a:latin typeface="Calibri"/>
                <a:cs typeface="Calibri"/>
              </a:rPr>
              <a:t>syndicalistes</a:t>
            </a:r>
            <a:r>
              <a:rPr lang="en-US" sz="2200" dirty="0">
                <a:latin typeface="Calibri"/>
                <a:cs typeface="Calibri"/>
              </a:rPr>
              <a:t> et des </a:t>
            </a:r>
            <a:r>
              <a:rPr lang="en-US" sz="2200" dirty="0" err="1">
                <a:latin typeface="Calibri"/>
                <a:cs typeface="Calibri"/>
              </a:rPr>
              <a:t>militant·e·s</a:t>
            </a:r>
            <a:r>
              <a:rPr lang="en-US" sz="2200" dirty="0">
                <a:latin typeface="Calibri"/>
                <a:cs typeface="Calibri"/>
              </a:rPr>
              <a:t> pour la justice </a:t>
            </a:r>
            <a:r>
              <a:rPr lang="en-US" sz="2200" dirty="0" err="1">
                <a:latin typeface="Calibri"/>
                <a:cs typeface="Calibri"/>
              </a:rPr>
              <a:t>sociale</a:t>
            </a:r>
            <a:r>
              <a:rPr lang="en-US" sz="2200" dirty="0">
                <a:latin typeface="Calibri"/>
                <a:cs typeface="Calibri"/>
              </a:rPr>
              <a:t>. </a:t>
            </a:r>
          </a:p>
          <a:p>
            <a:r>
              <a:rPr lang="en-US" sz="2200" dirty="0" err="1">
                <a:latin typeface="Calibri"/>
                <a:cs typeface="Calibri"/>
              </a:rPr>
              <a:t>Organisez</a:t>
            </a:r>
            <a:r>
              <a:rPr lang="en-US" sz="2200" dirty="0">
                <a:latin typeface="Calibri"/>
                <a:cs typeface="Calibri"/>
              </a:rPr>
              <a:t> des </a:t>
            </a:r>
            <a:r>
              <a:rPr lang="en-US" sz="2200" dirty="0" err="1">
                <a:latin typeface="Calibri"/>
                <a:cs typeface="Calibri"/>
              </a:rPr>
              <a:t>débats</a:t>
            </a:r>
            <a:r>
              <a:rPr lang="en-US" sz="2200" dirty="0">
                <a:latin typeface="Calibri"/>
                <a:cs typeface="Calibri"/>
              </a:rPr>
              <a:t>, des forums dans </a:t>
            </a:r>
            <a:r>
              <a:rPr lang="en-US" sz="2200" dirty="0" err="1">
                <a:latin typeface="Calibri"/>
                <a:cs typeface="Calibri"/>
              </a:rPr>
              <a:t>vos</a:t>
            </a:r>
            <a:r>
              <a:rPr lang="en-US" sz="2200" dirty="0">
                <a:latin typeface="Calibri"/>
                <a:cs typeface="Calibri"/>
              </a:rPr>
              <a:t> écoles et </a:t>
            </a:r>
            <a:r>
              <a:rPr lang="en-US" sz="2200" dirty="0" err="1">
                <a:latin typeface="Calibri"/>
                <a:cs typeface="Calibri"/>
              </a:rPr>
              <a:t>vos</a:t>
            </a:r>
            <a:r>
              <a:rPr lang="en-US" sz="2200" dirty="0">
                <a:latin typeface="Calibri"/>
                <a:cs typeface="Calibri"/>
              </a:rPr>
              <a:t> </a:t>
            </a:r>
            <a:r>
              <a:rPr lang="en-US" sz="2200" dirty="0" err="1">
                <a:latin typeface="Calibri"/>
                <a:cs typeface="Calibri"/>
              </a:rPr>
              <a:t>communautés</a:t>
            </a:r>
            <a:r>
              <a:rPr lang="en-US" sz="2200" dirty="0">
                <a:latin typeface="Calibri"/>
                <a:cs typeface="Calibri"/>
              </a:rPr>
              <a:t> </a:t>
            </a:r>
            <a:r>
              <a:rPr lang="en-US" sz="2200" dirty="0" err="1">
                <a:latin typeface="Calibri"/>
                <a:cs typeface="Calibri"/>
              </a:rPr>
              <a:t>éducatives</a:t>
            </a:r>
            <a:r>
              <a:rPr lang="en-US" sz="2200" dirty="0">
                <a:latin typeface="Calibri"/>
                <a:cs typeface="Calibri"/>
              </a:rPr>
              <a:t> </a:t>
            </a:r>
            <a:r>
              <a:rPr lang="en-US" sz="2200" dirty="0" err="1">
                <a:latin typeface="Calibri"/>
                <a:cs typeface="Calibri"/>
              </a:rPr>
              <a:t>autour</a:t>
            </a:r>
            <a:r>
              <a:rPr lang="en-US" sz="2200" dirty="0">
                <a:latin typeface="Calibri"/>
                <a:cs typeface="Calibri"/>
              </a:rPr>
              <a:t> du </a:t>
            </a:r>
            <a:r>
              <a:rPr lang="en-US" sz="2200" dirty="0" err="1">
                <a:latin typeface="Calibri"/>
                <a:cs typeface="Calibri"/>
              </a:rPr>
              <a:t>financement</a:t>
            </a:r>
            <a:r>
              <a:rPr lang="en-US" sz="2200" dirty="0">
                <a:latin typeface="Calibri"/>
                <a:cs typeface="Calibri"/>
              </a:rPr>
              <a:t> de l’éducation et des </a:t>
            </a:r>
            <a:r>
              <a:rPr lang="en-US" sz="2200" dirty="0" err="1">
                <a:latin typeface="Calibri"/>
                <a:cs typeface="Calibri"/>
              </a:rPr>
              <a:t>priorités</a:t>
            </a:r>
            <a:r>
              <a:rPr lang="en-US" sz="2200" dirty="0">
                <a:latin typeface="Calibri"/>
                <a:cs typeface="Calibri"/>
              </a:rPr>
              <a:t> dans </a:t>
            </a:r>
            <a:r>
              <a:rPr lang="en-US" sz="2200" dirty="0" err="1">
                <a:latin typeface="Calibri"/>
                <a:cs typeface="Calibri"/>
              </a:rPr>
              <a:t>votre</a:t>
            </a:r>
            <a:r>
              <a:rPr lang="en-US" sz="2200" dirty="0">
                <a:latin typeface="Calibri"/>
                <a:cs typeface="Calibri"/>
              </a:rPr>
              <a:t> </a:t>
            </a:r>
            <a:r>
              <a:rPr lang="en-US" sz="2200" dirty="0" err="1">
                <a:latin typeface="Calibri"/>
                <a:cs typeface="Calibri"/>
              </a:rPr>
              <a:t>contexte</a:t>
            </a:r>
            <a:r>
              <a:rPr lang="en-US" sz="2200" dirty="0">
                <a:latin typeface="Calibri"/>
                <a:cs typeface="Calibri"/>
              </a:rPr>
              <a:t>.</a:t>
            </a:r>
            <a:endParaRPr lang="en-GB" sz="2200" dirty="0">
              <a:latin typeface="Calibri"/>
              <a:cs typeface="Calibri"/>
            </a:endParaRPr>
          </a:p>
        </p:txBody>
      </p:sp>
    </p:spTree>
    <p:extLst>
      <p:ext uri="{BB962C8B-B14F-4D97-AF65-F5344CB8AC3E}">
        <p14:creationId xmlns:p14="http://schemas.microsoft.com/office/powerpoint/2010/main" val="1206033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583CCE-B765-1061-EA0B-CAA10EAC7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2862">
            <a:off x="4883426" y="651007"/>
            <a:ext cx="5840307" cy="58403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descr="Logo, icon&#10;&#10;Description automatically generated">
            <a:extLst>
              <a:ext uri="{FF2B5EF4-FFF2-40B4-BE49-F238E27FC236}">
                <a16:creationId xmlns:a16="http://schemas.microsoft.com/office/drawing/2014/main" id="{A6AAA2D8-9237-78CA-596E-CB6034735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84" y="5190004"/>
            <a:ext cx="1659013" cy="1667996"/>
          </a:xfrm>
          <a:prstGeom prst="rect">
            <a:avLst/>
          </a:prstGeom>
        </p:spPr>
      </p:pic>
    </p:spTree>
    <p:extLst>
      <p:ext uri="{BB962C8B-B14F-4D97-AF65-F5344CB8AC3E}">
        <p14:creationId xmlns:p14="http://schemas.microsoft.com/office/powerpoint/2010/main" val="2446779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ogo, company name&#10;&#10;Description automatically generated">
            <a:extLst>
              <a:ext uri="{FF2B5EF4-FFF2-40B4-BE49-F238E27FC236}">
                <a16:creationId xmlns:a16="http://schemas.microsoft.com/office/drawing/2014/main" id="{EE39CFC5-4E05-E791-8BE9-795C1846A30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rot="21287145">
            <a:off x="1152946" y="593788"/>
            <a:ext cx="5670425" cy="5670425"/>
          </a:xfrm>
          <a:effectLst>
            <a:outerShdw blurRad="50800" dist="38100" dir="2700000" algn="tl" rotWithShape="0">
              <a:prstClr val="black">
                <a:alpha val="40000"/>
              </a:prstClr>
            </a:outerShdw>
          </a:effectLst>
        </p:spPr>
      </p:pic>
      <p:pic>
        <p:nvPicPr>
          <p:cNvPr id="6" name="Picture 5" descr="Logo, icon&#10;&#10;Description automatically generated">
            <a:extLst>
              <a:ext uri="{FF2B5EF4-FFF2-40B4-BE49-F238E27FC236}">
                <a16:creationId xmlns:a16="http://schemas.microsoft.com/office/drawing/2014/main" id="{60DF3521-3352-B988-F1AE-4966E5B10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5384" y="5190004"/>
            <a:ext cx="1659013" cy="1667996"/>
          </a:xfrm>
          <a:prstGeom prst="rect">
            <a:avLst/>
          </a:prstGeom>
        </p:spPr>
      </p:pic>
    </p:spTree>
    <p:extLst>
      <p:ext uri="{BB962C8B-B14F-4D97-AF65-F5344CB8AC3E}">
        <p14:creationId xmlns:p14="http://schemas.microsoft.com/office/powerpoint/2010/main" val="3155116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EDE1790F-4BEA-24C0-FC09-0F55756CC9CF}"/>
              </a:ext>
            </a:extLst>
          </p:cNvPr>
          <p:cNvPicPr>
            <a:picLocks noChangeAspect="1"/>
          </p:cNvPicPr>
          <p:nvPr/>
        </p:nvPicPr>
        <p:blipFill rotWithShape="1">
          <a:blip r:embed="rId2">
            <a:extLst>
              <a:ext uri="{28A0092B-C50C-407E-A947-70E740481C1C}">
                <a14:useLocalDpi xmlns:a14="http://schemas.microsoft.com/office/drawing/2010/main" val="0"/>
              </a:ext>
            </a:extLst>
          </a:blip>
          <a:srcRect l="358" t="-902" r="58572" b="2168"/>
          <a:stretch/>
        </p:blipFill>
        <p:spPr>
          <a:xfrm>
            <a:off x="5856523" y="1042988"/>
            <a:ext cx="3528777" cy="4772024"/>
          </a:xfrm>
          <a:prstGeom prst="rect">
            <a:avLst/>
          </a:prstGeom>
        </p:spPr>
      </p:pic>
      <p:pic>
        <p:nvPicPr>
          <p:cNvPr id="3" name="Picture 2" descr="Logo, icon&#10;&#10;Description automatically generated">
            <a:extLst>
              <a:ext uri="{FF2B5EF4-FFF2-40B4-BE49-F238E27FC236}">
                <a16:creationId xmlns:a16="http://schemas.microsoft.com/office/drawing/2014/main" id="{2AFFBB88-B879-3DF1-6A38-42389FA5B2E9}"/>
              </a:ext>
            </a:extLst>
          </p:cNvPr>
          <p:cNvPicPr>
            <a:picLocks noChangeAspect="1"/>
          </p:cNvPicPr>
          <p:nvPr/>
        </p:nvPicPr>
        <p:blipFill rotWithShape="1">
          <a:blip r:embed="rId3">
            <a:extLst>
              <a:ext uri="{28A0092B-C50C-407E-A947-70E740481C1C}">
                <a14:useLocalDpi xmlns:a14="http://schemas.microsoft.com/office/drawing/2010/main" val="0"/>
              </a:ext>
            </a:extLst>
          </a:blip>
          <a:srcRect r="1334"/>
          <a:stretch/>
        </p:blipFill>
        <p:spPr>
          <a:xfrm>
            <a:off x="796884" y="408391"/>
            <a:ext cx="5629316" cy="5736410"/>
          </a:xfrm>
          <a:prstGeom prst="rect">
            <a:avLst/>
          </a:prstGeom>
        </p:spPr>
      </p:pic>
      <p:pic>
        <p:nvPicPr>
          <p:cNvPr id="4" name="Picture 3" descr="Logo, company name&#10;&#10;Description automatically generated">
            <a:extLst>
              <a:ext uri="{FF2B5EF4-FFF2-40B4-BE49-F238E27FC236}">
                <a16:creationId xmlns:a16="http://schemas.microsoft.com/office/drawing/2014/main" id="{C0597CC5-7D2A-63C4-3506-AF2C6D053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5511" y="1964529"/>
            <a:ext cx="3230029" cy="2928941"/>
          </a:xfrm>
          <a:prstGeom prst="rect">
            <a:avLst/>
          </a:prstGeom>
        </p:spPr>
      </p:pic>
    </p:spTree>
    <p:extLst>
      <p:ext uri="{BB962C8B-B14F-4D97-AF65-F5344CB8AC3E}">
        <p14:creationId xmlns:p14="http://schemas.microsoft.com/office/powerpoint/2010/main" val="2094163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3644BFD-D22E-4019-B666-387DA51AE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7956356" y="1890469"/>
            <a:ext cx="5860051" cy="2079143"/>
            <a:chOff x="6081624" y="1998368"/>
            <a:chExt cx="5613457" cy="782175"/>
          </a:xfrm>
          <a:solidFill>
            <a:schemeClr val="accent4"/>
          </a:solidFill>
        </p:grpSpPr>
        <p:sp>
          <p:nvSpPr>
            <p:cNvPr id="38" name="Rectangle 37">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A group of people holding signs&#10;&#10;Description automatically generated">
            <a:extLst>
              <a:ext uri="{FF2B5EF4-FFF2-40B4-BE49-F238E27FC236}">
                <a16:creationId xmlns:a16="http://schemas.microsoft.com/office/drawing/2014/main" id="{A5A2E416-4046-AB6A-CFDB-857963F07427}"/>
              </a:ext>
            </a:extLst>
          </p:cNvPr>
          <p:cNvPicPr>
            <a:picLocks noChangeAspect="1"/>
          </p:cNvPicPr>
          <p:nvPr/>
        </p:nvPicPr>
        <p:blipFill rotWithShape="1">
          <a:blip r:embed="rId3"/>
          <a:srcRect t="918" b="22403"/>
          <a:stretch/>
        </p:blipFill>
        <p:spPr>
          <a:xfrm>
            <a:off x="838200" y="704765"/>
            <a:ext cx="10628376" cy="5440003"/>
          </a:xfrm>
          <a:prstGeom prst="rect">
            <a:avLst/>
          </a:prstGeom>
        </p:spPr>
      </p:pic>
    </p:spTree>
    <p:extLst>
      <p:ext uri="{BB962C8B-B14F-4D97-AF65-F5344CB8AC3E}">
        <p14:creationId xmlns:p14="http://schemas.microsoft.com/office/powerpoint/2010/main" val="1429450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9196D33B-2A3A-4662-C9FD-D1E316B2E762}"/>
              </a:ext>
            </a:extLst>
          </p:cNvPr>
          <p:cNvPicPr>
            <a:picLocks noChangeAspect="1"/>
          </p:cNvPicPr>
          <p:nvPr/>
        </p:nvPicPr>
        <p:blipFill rotWithShape="1">
          <a:blip r:embed="rId3">
            <a:extLst>
              <a:ext uri="{28A0092B-C50C-407E-A947-70E740481C1C}">
                <a14:useLocalDpi xmlns:a14="http://schemas.microsoft.com/office/drawing/2010/main" val="0"/>
              </a:ext>
            </a:extLst>
          </a:blip>
          <a:srcRect l="4677" r="2" b="2"/>
          <a:stretch/>
        </p:blipFill>
        <p:spPr>
          <a:xfrm>
            <a:off x="191086" y="171715"/>
            <a:ext cx="5813197" cy="6129087"/>
          </a:xfrm>
          <a:prstGeom prst="rect">
            <a:avLst/>
          </a:prstGeom>
        </p:spPr>
      </p:pic>
      <p:pic>
        <p:nvPicPr>
          <p:cNvPr id="2" name="Picture 2" descr="A group of people holding signs&#10;&#10;Description automatically generated">
            <a:extLst>
              <a:ext uri="{FF2B5EF4-FFF2-40B4-BE49-F238E27FC236}">
                <a16:creationId xmlns:a16="http://schemas.microsoft.com/office/drawing/2014/main" id="{88DC7828-F3C1-72F5-6B53-2F57312D63C2}"/>
              </a:ext>
            </a:extLst>
          </p:cNvPr>
          <p:cNvPicPr>
            <a:picLocks noChangeAspect="1"/>
          </p:cNvPicPr>
          <p:nvPr/>
        </p:nvPicPr>
        <p:blipFill rotWithShape="1">
          <a:blip r:embed="rId4"/>
          <a:srcRect l="620" r="620"/>
          <a:stretch/>
        </p:blipFill>
        <p:spPr>
          <a:xfrm>
            <a:off x="6196929" y="171716"/>
            <a:ext cx="5803986" cy="3171422"/>
          </a:xfrm>
          <a:prstGeom prst="rect">
            <a:avLst/>
          </a:prstGeom>
        </p:spPr>
      </p:pic>
      <p:pic>
        <p:nvPicPr>
          <p:cNvPr id="4" name="Picture 3">
            <a:extLst>
              <a:ext uri="{FF2B5EF4-FFF2-40B4-BE49-F238E27FC236}">
                <a16:creationId xmlns:a16="http://schemas.microsoft.com/office/drawing/2014/main" id="{7CCE842C-C6C6-AFE5-AD44-081590463761}"/>
              </a:ext>
            </a:extLst>
          </p:cNvPr>
          <p:cNvPicPr>
            <a:picLocks noChangeAspect="1"/>
          </p:cNvPicPr>
          <p:nvPr/>
        </p:nvPicPr>
        <p:blipFill rotWithShape="1">
          <a:blip r:embed="rId5"/>
          <a:srcRect b="11658"/>
          <a:stretch/>
        </p:blipFill>
        <p:spPr>
          <a:xfrm rot="21600000">
            <a:off x="6196929" y="3514856"/>
            <a:ext cx="5786386" cy="2785950"/>
          </a:xfrm>
          <a:prstGeom prst="rect">
            <a:avLst/>
          </a:prstGeom>
        </p:spPr>
      </p:pic>
    </p:spTree>
    <p:extLst>
      <p:ext uri="{BB962C8B-B14F-4D97-AF65-F5344CB8AC3E}">
        <p14:creationId xmlns:p14="http://schemas.microsoft.com/office/powerpoint/2010/main" val="4218378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9196D33B-2A3A-4662-C9FD-D1E316B2E762}"/>
              </a:ext>
            </a:extLst>
          </p:cNvPr>
          <p:cNvPicPr>
            <a:picLocks noChangeAspect="1"/>
          </p:cNvPicPr>
          <p:nvPr/>
        </p:nvPicPr>
        <p:blipFill rotWithShape="1">
          <a:blip r:embed="rId3">
            <a:extLst>
              <a:ext uri="{28A0092B-C50C-407E-A947-70E740481C1C}">
                <a14:useLocalDpi xmlns:a14="http://schemas.microsoft.com/office/drawing/2010/main" val="0"/>
              </a:ext>
            </a:extLst>
          </a:blip>
          <a:srcRect l="4677" r="2" b="2"/>
          <a:stretch/>
        </p:blipFill>
        <p:spPr>
          <a:xfrm>
            <a:off x="191086" y="171715"/>
            <a:ext cx="5813197" cy="6129087"/>
          </a:xfrm>
          <a:prstGeom prst="rect">
            <a:avLst/>
          </a:prstGeom>
        </p:spPr>
      </p:pic>
      <p:pic>
        <p:nvPicPr>
          <p:cNvPr id="2" name="Picture 2">
            <a:extLst>
              <a:ext uri="{FF2B5EF4-FFF2-40B4-BE49-F238E27FC236}">
                <a16:creationId xmlns:a16="http://schemas.microsoft.com/office/drawing/2014/main" id="{88DC7828-F3C1-72F5-6B53-2F57312D63C2}"/>
              </a:ext>
            </a:extLst>
          </p:cNvPr>
          <p:cNvPicPr>
            <a:picLocks noChangeAspect="1"/>
          </p:cNvPicPr>
          <p:nvPr/>
        </p:nvPicPr>
        <p:blipFill rotWithShape="1">
          <a:blip r:embed="rId4"/>
          <a:srcRect t="9018" b="9018"/>
          <a:stretch/>
        </p:blipFill>
        <p:spPr>
          <a:xfrm>
            <a:off x="6196929" y="171716"/>
            <a:ext cx="5803986" cy="3171422"/>
          </a:xfrm>
          <a:prstGeom prst="rect">
            <a:avLst/>
          </a:prstGeom>
        </p:spPr>
      </p:pic>
      <p:pic>
        <p:nvPicPr>
          <p:cNvPr id="4" name="Picture 3" descr="Calendar&#10;&#10;Description automatically generated">
            <a:extLst>
              <a:ext uri="{FF2B5EF4-FFF2-40B4-BE49-F238E27FC236}">
                <a16:creationId xmlns:a16="http://schemas.microsoft.com/office/drawing/2014/main" id="{7CCE842C-C6C6-AFE5-AD44-081590463761}"/>
              </a:ext>
            </a:extLst>
          </p:cNvPr>
          <p:cNvPicPr>
            <a:picLocks noChangeAspect="1"/>
          </p:cNvPicPr>
          <p:nvPr/>
        </p:nvPicPr>
        <p:blipFill rotWithShape="1">
          <a:blip r:embed="rId5"/>
          <a:srcRect t="13890" b="13890"/>
          <a:stretch/>
        </p:blipFill>
        <p:spPr>
          <a:xfrm>
            <a:off x="6196929" y="3514856"/>
            <a:ext cx="5786386" cy="2785950"/>
          </a:xfrm>
          <a:prstGeom prst="rect">
            <a:avLst/>
          </a:prstGeom>
        </p:spPr>
      </p:pic>
    </p:spTree>
    <p:extLst>
      <p:ext uri="{BB962C8B-B14F-4D97-AF65-F5344CB8AC3E}">
        <p14:creationId xmlns:p14="http://schemas.microsoft.com/office/powerpoint/2010/main" val="1430147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Logo&#10;&#10;Description automatically generated">
            <a:extLst>
              <a:ext uri="{FF2B5EF4-FFF2-40B4-BE49-F238E27FC236}">
                <a16:creationId xmlns:a16="http://schemas.microsoft.com/office/drawing/2014/main" id="{23B1F771-7773-ED6E-8E4D-33D4CAFE7D11}"/>
              </a:ext>
            </a:extLst>
          </p:cNvPr>
          <p:cNvPicPr>
            <a:picLocks noChangeAspect="1"/>
          </p:cNvPicPr>
          <p:nvPr/>
        </p:nvPicPr>
        <p:blipFill rotWithShape="1">
          <a:blip r:embed="rId3"/>
          <a:srcRect b="1913"/>
          <a:stretch/>
        </p:blipFill>
        <p:spPr>
          <a:xfrm>
            <a:off x="811522" y="643467"/>
            <a:ext cx="4955556" cy="5571066"/>
          </a:xfrm>
          <a:prstGeom prst="rect">
            <a:avLst/>
          </a:prstGeom>
        </p:spPr>
      </p:pic>
      <p:pic>
        <p:nvPicPr>
          <p:cNvPr id="3" name="Picture 3">
            <a:extLst>
              <a:ext uri="{FF2B5EF4-FFF2-40B4-BE49-F238E27FC236}">
                <a16:creationId xmlns:a16="http://schemas.microsoft.com/office/drawing/2014/main" id="{F1BE6A71-733A-362C-6BBC-FFA2FD2C99A2}"/>
              </a:ext>
            </a:extLst>
          </p:cNvPr>
          <p:cNvPicPr>
            <a:picLocks noChangeAspect="1"/>
          </p:cNvPicPr>
          <p:nvPr/>
        </p:nvPicPr>
        <p:blipFill rotWithShape="1">
          <a:blip r:embed="rId4"/>
          <a:srcRect l="15036" r="15036"/>
          <a:stretch/>
        </p:blipFill>
        <p:spPr>
          <a:xfrm>
            <a:off x="6256865" y="1537173"/>
            <a:ext cx="5291667" cy="3783653"/>
          </a:xfrm>
          <a:prstGeom prst="rect">
            <a:avLst/>
          </a:prstGeom>
        </p:spPr>
      </p:pic>
    </p:spTree>
    <p:extLst>
      <p:ext uri="{BB962C8B-B14F-4D97-AF65-F5344CB8AC3E}">
        <p14:creationId xmlns:p14="http://schemas.microsoft.com/office/powerpoint/2010/main" val="2920932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72630-4F67-8883-F1FF-1EE5D76B6715}"/>
              </a:ext>
            </a:extLst>
          </p:cNvPr>
          <p:cNvSpPr>
            <a:spLocks noGrp="1"/>
          </p:cNvSpPr>
          <p:nvPr>
            <p:ph type="title"/>
          </p:nvPr>
        </p:nvSpPr>
        <p:spPr>
          <a:xfrm>
            <a:off x="6392583" y="501651"/>
            <a:ext cx="4414848" cy="1716255"/>
          </a:xfrm>
        </p:spPr>
        <p:txBody>
          <a:bodyPr vert="horz" lIns="91440" tIns="45720" rIns="91440" bIns="45720" rtlCol="0" anchor="b">
            <a:normAutofit/>
          </a:bodyPr>
          <a:lstStyle/>
          <a:p>
            <a:r>
              <a:rPr lang="en-US" sz="5600" b="1" dirty="0"/>
              <a:t>N</a:t>
            </a:r>
            <a:r>
              <a:rPr lang="en-US" sz="5600" b="1" dirty="0">
                <a:latin typeface="+mj-lt"/>
              </a:rPr>
              <a:t>otre </a:t>
            </a:r>
            <a:r>
              <a:rPr lang="en-US" sz="5600" b="1" dirty="0" err="1">
                <a:latin typeface="+mj-lt"/>
              </a:rPr>
              <a:t>récit</a:t>
            </a:r>
            <a:r>
              <a:rPr lang="en-US" sz="5600" b="1" dirty="0">
                <a:latin typeface="+mj-lt"/>
              </a:rPr>
              <a:t> </a:t>
            </a:r>
          </a:p>
        </p:txBody>
      </p:sp>
      <p:sp>
        <p:nvSpPr>
          <p:cNvPr id="3" name="Content Placeholder 2">
            <a:extLst>
              <a:ext uri="{FF2B5EF4-FFF2-40B4-BE49-F238E27FC236}">
                <a16:creationId xmlns:a16="http://schemas.microsoft.com/office/drawing/2014/main" id="{E49818BB-7D55-492A-BE75-A3D4F65D9EC4}"/>
              </a:ext>
            </a:extLst>
          </p:cNvPr>
          <p:cNvSpPr>
            <a:spLocks noGrp="1"/>
          </p:cNvSpPr>
          <p:nvPr>
            <p:ph idx="1"/>
          </p:nvPr>
        </p:nvSpPr>
        <p:spPr>
          <a:xfrm>
            <a:off x="6392583" y="2645922"/>
            <a:ext cx="4888496" cy="3710427"/>
          </a:xfrm>
        </p:spPr>
        <p:txBody>
          <a:bodyPr vert="horz" lIns="91440" tIns="45720" rIns="91440" bIns="45720" rtlCol="0" anchor="t">
            <a:normAutofit fontScale="85000" lnSpcReduction="20000"/>
          </a:bodyPr>
          <a:lstStyle/>
          <a:p>
            <a:pPr marL="0" indent="0">
              <a:spcBef>
                <a:spcPts val="0"/>
              </a:spcBef>
              <a:spcAft>
                <a:spcPts val="800"/>
              </a:spcAft>
              <a:buNone/>
            </a:pPr>
            <a:r>
              <a:rPr lang="en-US" dirty="0">
                <a:solidFill>
                  <a:schemeClr val="tx1">
                    <a:alpha val="80000"/>
                  </a:schemeClr>
                </a:solidFill>
                <a:effectLst/>
                <a:latin typeface="+mn-lt"/>
              </a:rPr>
              <a:t>En tant </a:t>
            </a:r>
            <a:r>
              <a:rPr lang="en-US" dirty="0" err="1">
                <a:solidFill>
                  <a:schemeClr val="tx1">
                    <a:alpha val="80000"/>
                  </a:schemeClr>
                </a:solidFill>
                <a:effectLst/>
                <a:latin typeface="+mn-lt"/>
              </a:rPr>
              <a:t>qu’enseignant·e·s</a:t>
            </a:r>
            <a:r>
              <a:rPr lang="en-US" dirty="0">
                <a:solidFill>
                  <a:schemeClr val="tx1">
                    <a:alpha val="80000"/>
                  </a:schemeClr>
                </a:solidFill>
                <a:effectLst/>
                <a:latin typeface="+mn-lt"/>
              </a:rPr>
              <a:t> et personnels de l’éducation, nous </a:t>
            </a:r>
            <a:r>
              <a:rPr lang="en-US" dirty="0" err="1">
                <a:solidFill>
                  <a:schemeClr val="tx1">
                    <a:alpha val="80000"/>
                  </a:schemeClr>
                </a:solidFill>
                <a:effectLst/>
                <a:latin typeface="+mn-lt"/>
              </a:rPr>
              <a:t>sommes</a:t>
            </a:r>
            <a:r>
              <a:rPr lang="en-US" dirty="0">
                <a:solidFill>
                  <a:schemeClr val="tx1">
                    <a:alpha val="80000"/>
                  </a:schemeClr>
                </a:solidFill>
                <a:effectLst/>
                <a:latin typeface="+mn-lt"/>
              </a:rPr>
              <a:t> le </a:t>
            </a:r>
            <a:r>
              <a:rPr lang="en-US" dirty="0" err="1">
                <a:solidFill>
                  <a:schemeClr val="tx1">
                    <a:alpha val="80000"/>
                  </a:schemeClr>
                </a:solidFill>
              </a:rPr>
              <a:t>cœur</a:t>
            </a:r>
            <a:r>
              <a:rPr lang="en-US" dirty="0">
                <a:solidFill>
                  <a:schemeClr val="tx1">
                    <a:alpha val="80000"/>
                  </a:schemeClr>
                </a:solidFill>
                <a:effectLst/>
                <a:latin typeface="+mn-lt"/>
              </a:rPr>
              <a:t>, nous </a:t>
            </a:r>
            <a:r>
              <a:rPr lang="en-US" dirty="0" err="1">
                <a:solidFill>
                  <a:schemeClr val="tx1">
                    <a:alpha val="80000"/>
                  </a:schemeClr>
                </a:solidFill>
                <a:effectLst/>
                <a:latin typeface="+mn-lt"/>
              </a:rPr>
              <a:t>sommes</a:t>
            </a:r>
            <a:r>
              <a:rPr lang="en-US" dirty="0">
                <a:solidFill>
                  <a:schemeClr val="tx1">
                    <a:alpha val="80000"/>
                  </a:schemeClr>
                </a:solidFill>
                <a:effectLst/>
                <a:latin typeface="+mn-lt"/>
              </a:rPr>
              <a:t> les </a:t>
            </a:r>
            <a:r>
              <a:rPr lang="en-US" dirty="0" err="1">
                <a:solidFill>
                  <a:schemeClr val="tx1">
                    <a:alpha val="80000"/>
                  </a:schemeClr>
                </a:solidFill>
                <a:effectLst/>
                <a:latin typeface="+mn-lt"/>
              </a:rPr>
              <a:t>bâtisseur·euse·s</a:t>
            </a:r>
            <a:r>
              <a:rPr lang="en-US" dirty="0">
                <a:solidFill>
                  <a:schemeClr val="tx1">
                    <a:alpha val="80000"/>
                  </a:schemeClr>
                </a:solidFill>
                <a:effectLst/>
                <a:latin typeface="+mn-lt"/>
              </a:rPr>
              <a:t>, les </a:t>
            </a:r>
            <a:r>
              <a:rPr lang="en-US" dirty="0" err="1">
                <a:solidFill>
                  <a:schemeClr val="tx1">
                    <a:alpha val="80000"/>
                  </a:schemeClr>
                </a:solidFill>
                <a:effectLst/>
                <a:latin typeface="+mn-lt"/>
              </a:rPr>
              <a:t>créateur·trice·s</a:t>
            </a:r>
            <a:r>
              <a:rPr lang="en-US" dirty="0">
                <a:solidFill>
                  <a:schemeClr val="tx1">
                    <a:alpha val="80000"/>
                  </a:schemeClr>
                </a:solidFill>
                <a:effectLst/>
                <a:latin typeface="+mn-lt"/>
              </a:rPr>
              <a:t> des écoles, des </a:t>
            </a:r>
            <a:r>
              <a:rPr lang="en-US" dirty="0" err="1">
                <a:solidFill>
                  <a:schemeClr val="tx1">
                    <a:alpha val="80000"/>
                  </a:schemeClr>
                </a:solidFill>
                <a:effectLst/>
                <a:latin typeface="+mn-lt"/>
              </a:rPr>
              <a:t>communautés</a:t>
            </a:r>
            <a:r>
              <a:rPr lang="en-US" dirty="0">
                <a:solidFill>
                  <a:schemeClr val="tx1">
                    <a:alpha val="80000"/>
                  </a:schemeClr>
                </a:solidFill>
                <a:effectLst/>
                <a:latin typeface="+mn-lt"/>
              </a:rPr>
              <a:t> </a:t>
            </a:r>
            <a:r>
              <a:rPr lang="en-US" dirty="0" err="1">
                <a:solidFill>
                  <a:schemeClr val="tx1">
                    <a:alpha val="80000"/>
                  </a:schemeClr>
                </a:solidFill>
                <a:effectLst/>
                <a:latin typeface="+mn-lt"/>
              </a:rPr>
              <a:t>éducatives</a:t>
            </a:r>
            <a:r>
              <a:rPr lang="en-US" dirty="0">
                <a:solidFill>
                  <a:schemeClr val="tx1">
                    <a:alpha val="80000"/>
                  </a:schemeClr>
                </a:solidFill>
                <a:effectLst/>
                <a:latin typeface="+mn-lt"/>
              </a:rPr>
              <a:t>.</a:t>
            </a:r>
            <a:r>
              <a:rPr lang="en-US" dirty="0">
                <a:solidFill>
                  <a:schemeClr val="tx1">
                    <a:alpha val="80000"/>
                  </a:schemeClr>
                </a:solidFill>
                <a:latin typeface="+mn-lt"/>
              </a:rPr>
              <a:t> </a:t>
            </a:r>
            <a:endParaRPr lang="en-US" dirty="0">
              <a:solidFill>
                <a:schemeClr val="tx1">
                  <a:alpha val="80000"/>
                </a:schemeClr>
              </a:solidFill>
            </a:endParaRPr>
          </a:p>
          <a:p>
            <a:pPr marL="0" indent="0">
              <a:spcBef>
                <a:spcPts val="0"/>
              </a:spcBef>
              <a:spcAft>
                <a:spcPts val="800"/>
              </a:spcAft>
              <a:buNone/>
            </a:pPr>
            <a:r>
              <a:rPr lang="en-US" b="1" dirty="0">
                <a:solidFill>
                  <a:srgbClr val="FF5958">
                    <a:alpha val="80000"/>
                  </a:srgbClr>
                </a:solidFill>
              </a:rPr>
              <a:t>Nous </a:t>
            </a:r>
            <a:r>
              <a:rPr lang="en-US" b="1" dirty="0" err="1">
                <a:solidFill>
                  <a:srgbClr val="FF5958">
                    <a:alpha val="80000"/>
                  </a:srgbClr>
                </a:solidFill>
              </a:rPr>
              <a:t>méritons</a:t>
            </a:r>
            <a:r>
              <a:rPr lang="en-US" b="1" dirty="0">
                <a:solidFill>
                  <a:srgbClr val="FF5958">
                    <a:alpha val="80000"/>
                  </a:srgbClr>
                </a:solidFill>
              </a:rPr>
              <a:t> le respect, </a:t>
            </a:r>
            <a:r>
              <a:rPr lang="en-US" b="1" dirty="0" err="1">
                <a:solidFill>
                  <a:srgbClr val="FF5958">
                    <a:alpha val="80000"/>
                  </a:srgbClr>
                </a:solidFill>
              </a:rPr>
              <a:t>l’autorité</a:t>
            </a:r>
            <a:r>
              <a:rPr lang="en-US" b="1" dirty="0">
                <a:solidFill>
                  <a:srgbClr val="FF5958">
                    <a:alpha val="80000"/>
                  </a:srgbClr>
                </a:solidFill>
              </a:rPr>
              <a:t>, la </a:t>
            </a:r>
            <a:r>
              <a:rPr lang="en-US" b="1" dirty="0" err="1">
                <a:solidFill>
                  <a:srgbClr val="FF5958">
                    <a:alpha val="80000"/>
                  </a:srgbClr>
                </a:solidFill>
              </a:rPr>
              <a:t>dignité</a:t>
            </a:r>
            <a:r>
              <a:rPr lang="en-US" b="1" dirty="0">
                <a:solidFill>
                  <a:srgbClr val="FF5958">
                    <a:alpha val="80000"/>
                  </a:srgbClr>
                </a:solidFill>
              </a:rPr>
              <a:t> et le </a:t>
            </a:r>
            <a:r>
              <a:rPr lang="en-US" b="1" dirty="0" err="1">
                <a:solidFill>
                  <a:srgbClr val="FF5958">
                    <a:alpha val="80000"/>
                  </a:srgbClr>
                </a:solidFill>
              </a:rPr>
              <a:t>salaire</a:t>
            </a:r>
            <a:r>
              <a:rPr lang="en-US" b="1" dirty="0">
                <a:solidFill>
                  <a:srgbClr val="FF5958">
                    <a:alpha val="80000"/>
                  </a:srgbClr>
                </a:solidFill>
              </a:rPr>
              <a:t> que </a:t>
            </a:r>
            <a:r>
              <a:rPr lang="en-US" b="1" dirty="0" err="1">
                <a:solidFill>
                  <a:srgbClr val="FF5958">
                    <a:alpha val="80000"/>
                  </a:srgbClr>
                </a:solidFill>
              </a:rPr>
              <a:t>nos</a:t>
            </a:r>
            <a:r>
              <a:rPr lang="en-US" b="1" dirty="0">
                <a:solidFill>
                  <a:srgbClr val="FF5958">
                    <a:alpha val="80000"/>
                  </a:srgbClr>
                </a:solidFill>
              </a:rPr>
              <a:t> professions </a:t>
            </a:r>
            <a:r>
              <a:rPr lang="en-US" b="1" dirty="0" err="1">
                <a:solidFill>
                  <a:srgbClr val="FF5958">
                    <a:alpha val="80000"/>
                  </a:srgbClr>
                </a:solidFill>
              </a:rPr>
              <a:t>méritent</a:t>
            </a:r>
            <a:r>
              <a:rPr lang="en-US" b="1" dirty="0">
                <a:solidFill>
                  <a:srgbClr val="FF5958">
                    <a:alpha val="80000"/>
                  </a:srgbClr>
                </a:solidFill>
              </a:rPr>
              <a:t>.</a:t>
            </a:r>
            <a:r>
              <a:rPr lang="en-US" dirty="0">
                <a:solidFill>
                  <a:schemeClr val="tx1">
                    <a:alpha val="80000"/>
                  </a:schemeClr>
                </a:solidFill>
                <a:effectLst/>
                <a:latin typeface="+mn-lt"/>
              </a:rPr>
              <a:t> Nous </a:t>
            </a:r>
            <a:r>
              <a:rPr lang="en-US" dirty="0" err="1">
                <a:solidFill>
                  <a:schemeClr val="tx1">
                    <a:alpha val="80000"/>
                  </a:schemeClr>
                </a:solidFill>
                <a:effectLst/>
                <a:latin typeface="+mn-lt"/>
              </a:rPr>
              <a:t>possédons</a:t>
            </a:r>
            <a:r>
              <a:rPr lang="en-US" dirty="0">
                <a:solidFill>
                  <a:schemeClr val="tx1">
                    <a:alpha val="80000"/>
                  </a:schemeClr>
                </a:solidFill>
                <a:effectLst/>
                <a:latin typeface="+mn-lt"/>
              </a:rPr>
              <a:t> le savoir, </a:t>
            </a:r>
            <a:r>
              <a:rPr lang="en-US" dirty="0" err="1">
                <a:solidFill>
                  <a:schemeClr val="tx1">
                    <a:alpha val="80000"/>
                  </a:schemeClr>
                </a:solidFill>
                <a:effectLst/>
                <a:latin typeface="+mn-lt"/>
              </a:rPr>
              <a:t>l’expérience</a:t>
            </a:r>
            <a:r>
              <a:rPr lang="en-US" dirty="0">
                <a:solidFill>
                  <a:schemeClr val="tx1">
                    <a:alpha val="80000"/>
                  </a:schemeClr>
                </a:solidFill>
                <a:effectLst/>
                <a:latin typeface="+mn-lt"/>
              </a:rPr>
              <a:t> et </a:t>
            </a:r>
            <a:r>
              <a:rPr lang="en-US" dirty="0" err="1">
                <a:solidFill>
                  <a:schemeClr val="tx1">
                    <a:alpha val="80000"/>
                  </a:schemeClr>
                </a:solidFill>
                <a:effectLst/>
                <a:latin typeface="+mn-lt"/>
              </a:rPr>
              <a:t>l’autorité</a:t>
            </a:r>
            <a:r>
              <a:rPr lang="en-US" dirty="0">
                <a:solidFill>
                  <a:schemeClr val="tx1">
                    <a:alpha val="80000"/>
                  </a:schemeClr>
                </a:solidFill>
                <a:effectLst/>
                <a:latin typeface="+mn-lt"/>
              </a:rPr>
              <a:t> pour guider </a:t>
            </a:r>
            <a:r>
              <a:rPr lang="en-US" dirty="0" err="1">
                <a:solidFill>
                  <a:schemeClr val="tx1">
                    <a:alpha val="80000"/>
                  </a:schemeClr>
                </a:solidFill>
                <a:effectLst/>
                <a:latin typeface="+mn-lt"/>
              </a:rPr>
              <a:t>nos</a:t>
            </a:r>
            <a:r>
              <a:rPr lang="en-US" dirty="0">
                <a:solidFill>
                  <a:schemeClr val="tx1">
                    <a:alpha val="80000"/>
                  </a:schemeClr>
                </a:solidFill>
                <a:effectLst/>
                <a:latin typeface="+mn-lt"/>
              </a:rPr>
              <a:t> </a:t>
            </a:r>
            <a:r>
              <a:rPr lang="en-US" dirty="0" err="1">
                <a:solidFill>
                  <a:schemeClr val="tx1">
                    <a:alpha val="80000"/>
                  </a:schemeClr>
                </a:solidFill>
                <a:effectLst/>
                <a:latin typeface="+mn-lt"/>
              </a:rPr>
              <a:t>étudiant·e·s</a:t>
            </a:r>
            <a:r>
              <a:rPr lang="en-US" dirty="0">
                <a:solidFill>
                  <a:schemeClr val="tx1">
                    <a:alpha val="80000"/>
                  </a:schemeClr>
                </a:solidFill>
                <a:effectLst/>
                <a:latin typeface="+mn-lt"/>
              </a:rPr>
              <a:t>, pour </a:t>
            </a:r>
            <a:r>
              <a:rPr lang="en-US" dirty="0" err="1">
                <a:solidFill>
                  <a:schemeClr val="tx1">
                    <a:alpha val="80000"/>
                  </a:schemeClr>
                </a:solidFill>
                <a:effectLst/>
                <a:latin typeface="+mn-lt"/>
              </a:rPr>
              <a:t>créer</a:t>
            </a:r>
            <a:r>
              <a:rPr lang="en-US" dirty="0">
                <a:solidFill>
                  <a:schemeClr val="tx1">
                    <a:alpha val="80000"/>
                  </a:schemeClr>
                </a:solidFill>
                <a:effectLst/>
                <a:latin typeface="+mn-lt"/>
              </a:rPr>
              <a:t> un avenir plus </a:t>
            </a:r>
            <a:r>
              <a:rPr lang="en-US" dirty="0" err="1">
                <a:solidFill>
                  <a:schemeClr val="tx1">
                    <a:alpha val="80000"/>
                  </a:schemeClr>
                </a:solidFill>
                <a:effectLst/>
                <a:latin typeface="+mn-lt"/>
              </a:rPr>
              <a:t>juste</a:t>
            </a:r>
            <a:r>
              <a:rPr lang="en-US" dirty="0">
                <a:solidFill>
                  <a:schemeClr val="tx1">
                    <a:alpha val="80000"/>
                  </a:schemeClr>
                </a:solidFill>
                <a:effectLst/>
                <a:latin typeface="+mn-lt"/>
              </a:rPr>
              <a:t> et </a:t>
            </a:r>
            <a:r>
              <a:rPr lang="en-US" dirty="0" err="1">
                <a:solidFill>
                  <a:schemeClr val="tx1">
                    <a:alpha val="80000"/>
                  </a:schemeClr>
                </a:solidFill>
                <a:effectLst/>
                <a:latin typeface="+mn-lt"/>
              </a:rPr>
              <a:t>inclusif</a:t>
            </a:r>
            <a:r>
              <a:rPr lang="en-US" dirty="0">
                <a:solidFill>
                  <a:schemeClr val="tx1">
                    <a:alpha val="80000"/>
                  </a:schemeClr>
                </a:solidFill>
                <a:effectLst/>
                <a:latin typeface="+mn-lt"/>
              </a:rPr>
              <a:t>.</a:t>
            </a:r>
            <a:endParaRPr lang="en-US" sz="2000" dirty="0">
              <a:solidFill>
                <a:schemeClr val="tx1">
                  <a:alpha val="80000"/>
                </a:schemeClr>
              </a:solidFill>
              <a:effectLst/>
              <a:latin typeface="+mn-lt"/>
            </a:endParaRPr>
          </a:p>
          <a:p>
            <a:endParaRPr lang="en-US" sz="2000" dirty="0">
              <a:solidFill>
                <a:schemeClr val="tx1">
                  <a:alpha val="80000"/>
                </a:schemeClr>
              </a:solidFill>
              <a:latin typeface="+mn-lt"/>
            </a:endParaRPr>
          </a:p>
        </p:txBody>
      </p:sp>
      <p:pic>
        <p:nvPicPr>
          <p:cNvPr id="4" name="Picture 4">
            <a:extLst>
              <a:ext uri="{FF2B5EF4-FFF2-40B4-BE49-F238E27FC236}">
                <a16:creationId xmlns:a16="http://schemas.microsoft.com/office/drawing/2014/main" id="{0A226B36-367A-3C6B-9A14-E9FA6ABAE14B}"/>
              </a:ext>
            </a:extLst>
          </p:cNvPr>
          <p:cNvPicPr>
            <a:picLocks noChangeAspect="1"/>
          </p:cNvPicPr>
          <p:nvPr/>
        </p:nvPicPr>
        <p:blipFill rotWithShape="1">
          <a:blip r:embed="rId2"/>
          <a:srcRect l="22259" r="22259"/>
          <a:stretch/>
        </p:blipFill>
        <p:spPr>
          <a:xfrm>
            <a:off x="279143" y="299509"/>
            <a:ext cx="5221625" cy="6258983"/>
          </a:xfrm>
          <a:prstGeom prst="rect">
            <a:avLst/>
          </a:prstGeom>
        </p:spPr>
      </p:pic>
    </p:spTree>
    <p:extLst>
      <p:ext uri="{BB962C8B-B14F-4D97-AF65-F5344CB8AC3E}">
        <p14:creationId xmlns:p14="http://schemas.microsoft.com/office/powerpoint/2010/main" val="315162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72630-4F67-8883-F1FF-1EE5D76B6715}"/>
              </a:ext>
            </a:extLst>
          </p:cNvPr>
          <p:cNvSpPr>
            <a:spLocks noGrp="1"/>
          </p:cNvSpPr>
          <p:nvPr>
            <p:ph type="title"/>
          </p:nvPr>
        </p:nvSpPr>
        <p:spPr>
          <a:xfrm>
            <a:off x="6392583" y="501651"/>
            <a:ext cx="4414848" cy="1716255"/>
          </a:xfrm>
        </p:spPr>
        <p:txBody>
          <a:bodyPr vert="horz" lIns="91440" tIns="45720" rIns="91440" bIns="45720" rtlCol="0" anchor="b">
            <a:normAutofit/>
          </a:bodyPr>
          <a:lstStyle/>
          <a:p>
            <a:r>
              <a:rPr lang="en-US" sz="5600" b="1" dirty="0"/>
              <a:t>N</a:t>
            </a:r>
            <a:r>
              <a:rPr lang="en-US" sz="5600" b="1" dirty="0">
                <a:latin typeface="+mj-lt"/>
              </a:rPr>
              <a:t>otre </a:t>
            </a:r>
            <a:r>
              <a:rPr lang="en-US" sz="5600" b="1" dirty="0" err="1">
                <a:latin typeface="+mj-lt"/>
              </a:rPr>
              <a:t>récit</a:t>
            </a:r>
            <a:endParaRPr lang="en-US" sz="5600" dirty="0">
              <a:solidFill>
                <a:schemeClr val="tx1"/>
              </a:solidFill>
              <a:latin typeface="+mj-lt"/>
            </a:endParaRPr>
          </a:p>
        </p:txBody>
      </p:sp>
      <p:sp>
        <p:nvSpPr>
          <p:cNvPr id="3" name="Content Placeholder 2">
            <a:extLst>
              <a:ext uri="{FF2B5EF4-FFF2-40B4-BE49-F238E27FC236}">
                <a16:creationId xmlns:a16="http://schemas.microsoft.com/office/drawing/2014/main" id="{E49818BB-7D55-492A-BE75-A3D4F65D9EC4}"/>
              </a:ext>
            </a:extLst>
          </p:cNvPr>
          <p:cNvSpPr>
            <a:spLocks noGrp="1"/>
          </p:cNvSpPr>
          <p:nvPr>
            <p:ph idx="1"/>
          </p:nvPr>
        </p:nvSpPr>
        <p:spPr>
          <a:xfrm>
            <a:off x="6161415" y="2029473"/>
            <a:ext cx="4640205" cy="4326876"/>
          </a:xfrm>
        </p:spPr>
        <p:txBody>
          <a:bodyPr vert="horz" lIns="91440" tIns="45720" rIns="91440" bIns="45720" rtlCol="0" anchor="t">
            <a:noAutofit/>
          </a:bodyPr>
          <a:lstStyle/>
          <a:p>
            <a:pPr marL="0">
              <a:spcBef>
                <a:spcPts val="0"/>
              </a:spcBef>
              <a:spcAft>
                <a:spcPts val="800"/>
              </a:spcAft>
            </a:pPr>
            <a:endParaRPr lang="en-US" sz="2400" dirty="0">
              <a:solidFill>
                <a:schemeClr val="tx1">
                  <a:alpha val="80000"/>
                </a:schemeClr>
              </a:solidFill>
              <a:effectLst/>
              <a:latin typeface="+mn-lt"/>
              <a:cs typeface="Calibri"/>
            </a:endParaRPr>
          </a:p>
          <a:p>
            <a:pPr marL="0" indent="0">
              <a:spcBef>
                <a:spcPts val="0"/>
              </a:spcBef>
              <a:spcAft>
                <a:spcPts val="800"/>
              </a:spcAft>
              <a:buNone/>
            </a:pPr>
            <a:r>
              <a:rPr lang="en-US" sz="2400" dirty="0">
                <a:solidFill>
                  <a:schemeClr val="tx1">
                    <a:alpha val="80000"/>
                  </a:schemeClr>
                </a:solidFill>
              </a:rPr>
              <a:t>Nous </a:t>
            </a:r>
            <a:r>
              <a:rPr lang="en-US" sz="2400" dirty="0" err="1">
                <a:solidFill>
                  <a:schemeClr val="tx1">
                    <a:alpha val="80000"/>
                  </a:schemeClr>
                </a:solidFill>
              </a:rPr>
              <a:t>faisons</a:t>
            </a:r>
            <a:r>
              <a:rPr lang="en-US" sz="2400" dirty="0">
                <a:solidFill>
                  <a:schemeClr val="tx1">
                    <a:alpha val="80000"/>
                  </a:schemeClr>
                </a:solidFill>
              </a:rPr>
              <a:t> </a:t>
            </a:r>
            <a:r>
              <a:rPr lang="en-US" sz="2400" dirty="0" err="1">
                <a:solidFill>
                  <a:schemeClr val="tx1">
                    <a:alpha val="80000"/>
                  </a:schemeClr>
                </a:solidFill>
              </a:rPr>
              <a:t>partie</a:t>
            </a:r>
            <a:r>
              <a:rPr lang="en-US" sz="2400" dirty="0">
                <a:solidFill>
                  <a:schemeClr val="tx1">
                    <a:alpha val="80000"/>
                  </a:schemeClr>
                </a:solidFill>
              </a:rPr>
              <a:t> d’un </a:t>
            </a:r>
            <a:r>
              <a:rPr lang="en-US" sz="2400" dirty="0" err="1">
                <a:solidFill>
                  <a:schemeClr val="tx1">
                    <a:alpha val="80000"/>
                  </a:schemeClr>
                </a:solidFill>
              </a:rPr>
              <a:t>mouvement</a:t>
            </a:r>
            <a:r>
              <a:rPr lang="en-US" sz="2400" dirty="0">
                <a:solidFill>
                  <a:schemeClr val="tx1">
                    <a:alpha val="80000"/>
                  </a:schemeClr>
                </a:solidFill>
              </a:rPr>
              <a:t>. </a:t>
            </a:r>
            <a:r>
              <a:rPr lang="en-US" sz="2400" b="1" dirty="0">
                <a:solidFill>
                  <a:schemeClr val="tx1">
                    <a:alpha val="80000"/>
                  </a:schemeClr>
                </a:solidFill>
              </a:rPr>
              <a:t>Nous </a:t>
            </a:r>
            <a:r>
              <a:rPr lang="en-US" sz="2400" b="1" dirty="0" err="1">
                <a:solidFill>
                  <a:schemeClr val="tx1">
                    <a:alpha val="80000"/>
                  </a:schemeClr>
                </a:solidFill>
              </a:rPr>
              <a:t>croyons</a:t>
            </a:r>
            <a:r>
              <a:rPr lang="en-US" sz="2400" b="1" dirty="0">
                <a:solidFill>
                  <a:schemeClr val="tx1">
                    <a:alpha val="80000"/>
                  </a:schemeClr>
                </a:solidFill>
              </a:rPr>
              <a:t> dans le </a:t>
            </a:r>
            <a:r>
              <a:rPr lang="en-US" sz="2400" b="1" dirty="0" err="1">
                <a:solidFill>
                  <a:schemeClr val="tx1">
                    <a:alpha val="80000"/>
                  </a:schemeClr>
                </a:solidFill>
              </a:rPr>
              <a:t>secteur</a:t>
            </a:r>
            <a:r>
              <a:rPr lang="en-US" sz="2400" b="1" dirty="0">
                <a:solidFill>
                  <a:schemeClr val="tx1">
                    <a:alpha val="80000"/>
                  </a:schemeClr>
                </a:solidFill>
              </a:rPr>
              <a:t> public, nous </a:t>
            </a:r>
            <a:r>
              <a:rPr lang="en-US" sz="2400" b="1" dirty="0" err="1">
                <a:solidFill>
                  <a:schemeClr val="tx1">
                    <a:alpha val="80000"/>
                  </a:schemeClr>
                </a:solidFill>
              </a:rPr>
              <a:t>croyons</a:t>
            </a:r>
            <a:r>
              <a:rPr lang="en-US" sz="2400" b="1" dirty="0">
                <a:solidFill>
                  <a:schemeClr val="tx1">
                    <a:alpha val="80000"/>
                  </a:schemeClr>
                </a:solidFill>
              </a:rPr>
              <a:t> que l’éducation </a:t>
            </a:r>
            <a:r>
              <a:rPr lang="en-US" sz="2400" b="1" dirty="0" err="1">
                <a:solidFill>
                  <a:schemeClr val="tx1">
                    <a:alpha val="80000"/>
                  </a:schemeClr>
                </a:solidFill>
              </a:rPr>
              <a:t>constitue</a:t>
            </a:r>
            <a:r>
              <a:rPr lang="en-US" sz="2400" b="1" dirty="0">
                <a:solidFill>
                  <a:schemeClr val="tx1">
                    <a:alpha val="80000"/>
                  </a:schemeClr>
                </a:solidFill>
              </a:rPr>
              <a:t> un droit </a:t>
            </a:r>
            <a:r>
              <a:rPr lang="en-US" sz="2400" b="1" dirty="0" err="1">
                <a:solidFill>
                  <a:schemeClr val="tx1">
                    <a:alpha val="80000"/>
                  </a:schemeClr>
                </a:solidFill>
              </a:rPr>
              <a:t>humain</a:t>
            </a:r>
            <a:r>
              <a:rPr lang="en-US" sz="2400" b="1" dirty="0">
                <a:solidFill>
                  <a:schemeClr val="tx1">
                    <a:alpha val="80000"/>
                  </a:schemeClr>
                </a:solidFill>
              </a:rPr>
              <a:t> et un bien public</a:t>
            </a:r>
            <a:r>
              <a:rPr lang="en-US" sz="2400" b="1" dirty="0">
                <a:solidFill>
                  <a:schemeClr val="tx1">
                    <a:alpha val="80000"/>
                  </a:schemeClr>
                </a:solidFill>
                <a:effectLst/>
                <a:latin typeface="+mn-lt"/>
              </a:rPr>
              <a:t>.</a:t>
            </a:r>
            <a:r>
              <a:rPr lang="en-US" sz="2400" b="1" dirty="0">
                <a:solidFill>
                  <a:schemeClr val="tx1">
                    <a:alpha val="80000"/>
                  </a:schemeClr>
                </a:solidFill>
                <a:latin typeface="+mn-lt"/>
              </a:rPr>
              <a:t> </a:t>
            </a:r>
            <a:endParaRPr lang="en-US" sz="2400" dirty="0">
              <a:solidFill>
                <a:schemeClr val="tx1">
                  <a:alpha val="80000"/>
                </a:schemeClr>
              </a:solidFill>
              <a:latin typeface="+mn-lt"/>
              <a:cs typeface="Calibri"/>
            </a:endParaRPr>
          </a:p>
          <a:p>
            <a:pPr marL="0" indent="0">
              <a:spcBef>
                <a:spcPts val="0"/>
              </a:spcBef>
              <a:spcAft>
                <a:spcPts val="800"/>
              </a:spcAft>
              <a:buNone/>
            </a:pPr>
            <a:r>
              <a:rPr lang="en-US" sz="2400" dirty="0">
                <a:solidFill>
                  <a:schemeClr val="tx1">
                    <a:alpha val="80000"/>
                  </a:schemeClr>
                </a:solidFill>
              </a:rPr>
              <a:t>Nous </a:t>
            </a:r>
            <a:r>
              <a:rPr lang="en-US" sz="2400" dirty="0" err="1">
                <a:solidFill>
                  <a:schemeClr val="tx1">
                    <a:alpha val="80000"/>
                  </a:schemeClr>
                </a:solidFill>
              </a:rPr>
              <a:t>résistons</a:t>
            </a:r>
            <a:r>
              <a:rPr lang="en-US" sz="2400" dirty="0">
                <a:solidFill>
                  <a:schemeClr val="tx1">
                    <a:alpha val="80000"/>
                  </a:schemeClr>
                </a:solidFill>
              </a:rPr>
              <a:t> à la </a:t>
            </a:r>
            <a:r>
              <a:rPr lang="en-US" sz="2400" dirty="0" err="1">
                <a:solidFill>
                  <a:schemeClr val="tx1">
                    <a:alpha val="80000"/>
                  </a:schemeClr>
                </a:solidFill>
              </a:rPr>
              <a:t>privatisation</a:t>
            </a:r>
            <a:r>
              <a:rPr lang="en-US" sz="2400" dirty="0">
                <a:solidFill>
                  <a:schemeClr val="tx1">
                    <a:alpha val="80000"/>
                  </a:schemeClr>
                </a:solidFill>
              </a:rPr>
              <a:t>, </a:t>
            </a:r>
            <a:r>
              <a:rPr lang="fr-FR" sz="2400" dirty="0">
                <a:solidFill>
                  <a:schemeClr val="tx1">
                    <a:alpha val="80000"/>
                  </a:schemeClr>
                </a:solidFill>
              </a:rPr>
              <a:t>à la cupidité des entreprises et aux </a:t>
            </a:r>
            <a:r>
              <a:rPr lang="fr-FR" sz="2400" dirty="0" err="1">
                <a:solidFill>
                  <a:schemeClr val="tx1">
                    <a:alpha val="80000"/>
                  </a:schemeClr>
                </a:solidFill>
              </a:rPr>
              <a:t>profiteur·euse·s</a:t>
            </a:r>
            <a:r>
              <a:rPr lang="fr-FR" sz="2400" dirty="0">
                <a:solidFill>
                  <a:schemeClr val="tx1">
                    <a:alpha val="80000"/>
                  </a:schemeClr>
                </a:solidFill>
              </a:rPr>
              <a:t> qui veulent piller nos ressources communes et se servir de nos enfants afin de gagner de l’argent pour leurs intérêts privés</a:t>
            </a:r>
            <a:r>
              <a:rPr lang="en-US" sz="2400" dirty="0">
                <a:solidFill>
                  <a:schemeClr val="tx1">
                    <a:alpha val="80000"/>
                  </a:schemeClr>
                </a:solidFill>
                <a:effectLst/>
                <a:latin typeface="+mn-lt"/>
              </a:rPr>
              <a:t>.</a:t>
            </a:r>
            <a:r>
              <a:rPr lang="en-US" sz="2400" dirty="0">
                <a:solidFill>
                  <a:schemeClr val="tx1">
                    <a:alpha val="80000"/>
                  </a:schemeClr>
                </a:solidFill>
                <a:latin typeface="+mn-lt"/>
              </a:rPr>
              <a:t> </a:t>
            </a:r>
            <a:endParaRPr lang="en-US" sz="2400" dirty="0">
              <a:solidFill>
                <a:schemeClr val="tx1">
                  <a:alpha val="80000"/>
                </a:schemeClr>
              </a:solidFill>
              <a:effectLst/>
              <a:latin typeface="+mn-lt"/>
              <a:cs typeface="Calibri"/>
            </a:endParaRPr>
          </a:p>
          <a:p>
            <a:pPr marL="0" marR="0">
              <a:spcBef>
                <a:spcPts val="0"/>
              </a:spcBef>
              <a:spcAft>
                <a:spcPts val="800"/>
              </a:spcAft>
            </a:pPr>
            <a:endParaRPr lang="en-US" sz="2000" dirty="0">
              <a:solidFill>
                <a:schemeClr val="tx1">
                  <a:alpha val="80000"/>
                </a:schemeClr>
              </a:solidFill>
              <a:effectLst/>
              <a:latin typeface="+mn-lt"/>
            </a:endParaRPr>
          </a:p>
          <a:p>
            <a:endParaRPr lang="en-US" sz="2000" dirty="0">
              <a:solidFill>
                <a:schemeClr val="tx1">
                  <a:alpha val="80000"/>
                </a:schemeClr>
              </a:solidFill>
              <a:latin typeface="+mn-lt"/>
            </a:endParaRPr>
          </a:p>
        </p:txBody>
      </p:sp>
      <p:pic>
        <p:nvPicPr>
          <p:cNvPr id="5" name="Picture 5" descr="Logo&#10;&#10;Description automatically generated">
            <a:extLst>
              <a:ext uri="{FF2B5EF4-FFF2-40B4-BE49-F238E27FC236}">
                <a16:creationId xmlns:a16="http://schemas.microsoft.com/office/drawing/2014/main" id="{61DAE403-0DF8-94B0-7017-17F010AEA499}"/>
              </a:ext>
            </a:extLst>
          </p:cNvPr>
          <p:cNvPicPr>
            <a:picLocks noChangeAspect="1"/>
          </p:cNvPicPr>
          <p:nvPr/>
        </p:nvPicPr>
        <p:blipFill rotWithShape="1">
          <a:blip r:embed="rId3"/>
          <a:srcRect t="6614" b="945"/>
          <a:stretch/>
        </p:blipFill>
        <p:spPr>
          <a:xfrm>
            <a:off x="267770" y="83419"/>
            <a:ext cx="5221625" cy="6683769"/>
          </a:xfrm>
          <a:prstGeom prst="rect">
            <a:avLst/>
          </a:prstGeom>
        </p:spPr>
      </p:pic>
      <p:sp>
        <p:nvSpPr>
          <p:cNvPr id="4" name="Rectangle 3">
            <a:extLst>
              <a:ext uri="{FF2B5EF4-FFF2-40B4-BE49-F238E27FC236}">
                <a16:creationId xmlns:a16="http://schemas.microsoft.com/office/drawing/2014/main" id="{A69E1A1B-8AE1-E448-8E4B-B8992D8A2DAA}"/>
              </a:ext>
            </a:extLst>
          </p:cNvPr>
          <p:cNvSpPr/>
          <p:nvPr/>
        </p:nvSpPr>
        <p:spPr>
          <a:xfrm>
            <a:off x="3883068" y="6100175"/>
            <a:ext cx="1465546" cy="667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4574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Schoolgirl with red backpack">
            <a:extLst>
              <a:ext uri="{FF2B5EF4-FFF2-40B4-BE49-F238E27FC236}">
                <a16:creationId xmlns:a16="http://schemas.microsoft.com/office/drawing/2014/main" id="{04E3F7F5-308F-3FE6-8322-05DA7CC0F9CE}"/>
              </a:ext>
            </a:extLst>
          </p:cNvPr>
          <p:cNvPicPr>
            <a:picLocks noChangeAspect="1"/>
          </p:cNvPicPr>
          <p:nvPr/>
        </p:nvPicPr>
        <p:blipFill rotWithShape="1">
          <a:blip r:embed="rId3"/>
          <a:srcRect r="5882" b="-1"/>
          <a:stretch/>
        </p:blipFill>
        <p:spPr>
          <a:xfrm>
            <a:off x="1" y="10"/>
            <a:ext cx="9669642" cy="6857990"/>
          </a:xfrm>
          <a:prstGeom prst="rect">
            <a:avLst/>
          </a:prstGeom>
        </p:spPr>
      </p:pic>
      <p:sp>
        <p:nvSpPr>
          <p:cNvPr id="44" name="Rectangle 4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672630-4F67-8883-F1FF-1EE5D76B6715}"/>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b="1" dirty="0">
                <a:latin typeface="Druk Text Bold"/>
              </a:rPr>
              <a:t>N</a:t>
            </a:r>
            <a:r>
              <a:rPr kumimoji="0" lang="en-US" sz="4000" b="1" i="0" u="none" strike="noStrike" cap="none" spc="0" normalizeH="0" baseline="0" noProof="0" dirty="0" err="1">
                <a:ln>
                  <a:noFill/>
                </a:ln>
                <a:effectLst/>
                <a:uLnTx/>
                <a:uFillTx/>
                <a:latin typeface="Druk Text Bold"/>
              </a:rPr>
              <a:t>otre</a:t>
            </a:r>
            <a:r>
              <a:rPr kumimoji="0" lang="en-US" sz="4000" b="1" i="0" u="none" strike="noStrike" cap="none" spc="0" normalizeH="0" baseline="0" noProof="0" dirty="0">
                <a:ln>
                  <a:noFill/>
                </a:ln>
                <a:effectLst/>
                <a:uLnTx/>
                <a:uFillTx/>
                <a:latin typeface="Druk Text Bold"/>
              </a:rPr>
              <a:t> </a:t>
            </a:r>
            <a:r>
              <a:rPr kumimoji="0" lang="en-US" sz="4000" b="1" i="0" u="none" strike="noStrike" cap="none" spc="0" normalizeH="0" baseline="0" noProof="0" dirty="0" err="1">
                <a:ln>
                  <a:noFill/>
                </a:ln>
                <a:effectLst/>
                <a:uLnTx/>
                <a:uFillTx/>
                <a:latin typeface="Druk Text Bold"/>
              </a:rPr>
              <a:t>récit</a:t>
            </a:r>
            <a:r>
              <a:rPr kumimoji="0" lang="en-US" sz="4000" b="0" i="0" u="none" strike="noStrike" cap="none" spc="0" normalizeH="0" baseline="0" noProof="0" dirty="0">
                <a:ln>
                  <a:noFill/>
                </a:ln>
                <a:solidFill>
                  <a:schemeClr val="tx1"/>
                </a:solidFill>
                <a:effectLst/>
                <a:uLnTx/>
                <a:uFillTx/>
                <a:latin typeface="+mj-lt"/>
              </a:rPr>
              <a:t> </a:t>
            </a:r>
            <a:endParaRPr lang="en-US" sz="4000" b="1" dirty="0">
              <a:solidFill>
                <a:schemeClr val="tx1"/>
              </a:solidFill>
              <a:latin typeface="+mj-lt"/>
            </a:endParaRPr>
          </a:p>
        </p:txBody>
      </p:sp>
      <p:sp>
        <p:nvSpPr>
          <p:cNvPr id="3" name="Content Placeholder 2">
            <a:extLst>
              <a:ext uri="{FF2B5EF4-FFF2-40B4-BE49-F238E27FC236}">
                <a16:creationId xmlns:a16="http://schemas.microsoft.com/office/drawing/2014/main" id="{E49818BB-7D55-492A-BE75-A3D4F65D9EC4}"/>
              </a:ext>
            </a:extLst>
          </p:cNvPr>
          <p:cNvSpPr>
            <a:spLocks noGrp="1"/>
          </p:cNvSpPr>
          <p:nvPr>
            <p:ph idx="1"/>
          </p:nvPr>
        </p:nvSpPr>
        <p:spPr>
          <a:xfrm>
            <a:off x="6769610" y="2434201"/>
            <a:ext cx="4584189" cy="3742762"/>
          </a:xfrm>
        </p:spPr>
        <p:txBody>
          <a:bodyPr vert="horz" lIns="91440" tIns="45720" rIns="91440" bIns="45720" rtlCol="0" anchor="t">
            <a:noAutofit/>
          </a:bodyPr>
          <a:lstStyle/>
          <a:p>
            <a:pPr>
              <a:spcBef>
                <a:spcPts val="0"/>
              </a:spcBef>
              <a:spcAft>
                <a:spcPts val="800"/>
              </a:spcAft>
            </a:pPr>
            <a:r>
              <a:rPr lang="en-US" sz="3200" dirty="0">
                <a:effectLst/>
                <a:latin typeface="+mn-lt"/>
              </a:rPr>
              <a:t>Nous </a:t>
            </a:r>
            <a:r>
              <a:rPr lang="en-US" sz="3200" dirty="0" err="1">
                <a:effectLst/>
                <a:latin typeface="+mn-lt"/>
              </a:rPr>
              <a:t>pensons</a:t>
            </a:r>
            <a:r>
              <a:rPr lang="en-US" sz="3200" dirty="0">
                <a:effectLst/>
                <a:latin typeface="+mn-lt"/>
              </a:rPr>
              <a:t> que financer </a:t>
            </a:r>
            <a:r>
              <a:rPr lang="en-US" sz="3200" dirty="0" err="1">
                <a:effectLst/>
                <a:latin typeface="+mn-lt"/>
              </a:rPr>
              <a:t>pleinement</a:t>
            </a:r>
            <a:r>
              <a:rPr lang="en-US" sz="3200" dirty="0">
                <a:effectLst/>
                <a:latin typeface="+mn-lt"/>
              </a:rPr>
              <a:t>      les </a:t>
            </a:r>
            <a:r>
              <a:rPr lang="en-US" sz="3200" dirty="0" err="1">
                <a:effectLst/>
                <a:latin typeface="+mn-lt"/>
              </a:rPr>
              <a:t>systèmes</a:t>
            </a:r>
            <a:r>
              <a:rPr lang="en-US" sz="3200" dirty="0">
                <a:effectLst/>
                <a:latin typeface="+mn-lt"/>
              </a:rPr>
              <a:t> </a:t>
            </a:r>
            <a:r>
              <a:rPr lang="en-US" sz="3200" dirty="0" err="1">
                <a:effectLst/>
                <a:latin typeface="+mn-lt"/>
              </a:rPr>
              <a:t>d’enseignement</a:t>
            </a:r>
            <a:r>
              <a:rPr lang="en-US" sz="3200" dirty="0">
                <a:effectLst/>
                <a:latin typeface="+mn-lt"/>
              </a:rPr>
              <a:t> public, </a:t>
            </a:r>
            <a:r>
              <a:rPr lang="en-US" sz="3200" dirty="0" err="1">
                <a:effectLst/>
                <a:latin typeface="+mn-lt"/>
              </a:rPr>
              <a:t>ainsi</a:t>
            </a:r>
            <a:r>
              <a:rPr lang="en-US" sz="3200" dirty="0">
                <a:effectLst/>
                <a:latin typeface="+mn-lt"/>
              </a:rPr>
              <a:t> que </a:t>
            </a:r>
            <a:r>
              <a:rPr lang="en-US" sz="3200" b="1" dirty="0">
                <a:effectLst/>
                <a:latin typeface="+mn-lt"/>
              </a:rPr>
              <a:t>les personnels </a:t>
            </a:r>
            <a:r>
              <a:rPr lang="en-US" sz="3200" b="1" dirty="0" err="1">
                <a:effectLst/>
                <a:latin typeface="+mn-lt"/>
              </a:rPr>
              <a:t>éducatifs</a:t>
            </a:r>
            <a:r>
              <a:rPr lang="en-US" sz="3200" dirty="0">
                <a:effectLst/>
                <a:latin typeface="+mn-lt"/>
              </a:rPr>
              <a:t>, </a:t>
            </a:r>
            <a:r>
              <a:rPr lang="en-US" sz="3200" dirty="0" err="1">
                <a:effectLst/>
                <a:latin typeface="+mn-lt"/>
              </a:rPr>
              <a:t>est</a:t>
            </a:r>
            <a:r>
              <a:rPr lang="en-US" sz="3200" dirty="0">
                <a:effectLst/>
                <a:latin typeface="+mn-lt"/>
              </a:rPr>
              <a:t> la </a:t>
            </a:r>
            <a:r>
              <a:rPr lang="en-US" sz="3200" dirty="0" err="1">
                <a:effectLst/>
                <a:latin typeface="+mn-lt"/>
              </a:rPr>
              <a:t>clé</a:t>
            </a:r>
            <a:r>
              <a:rPr lang="en-US" sz="3200" dirty="0">
                <a:effectLst/>
                <a:latin typeface="+mn-lt"/>
              </a:rPr>
              <a:t> pour </a:t>
            </a:r>
            <a:r>
              <a:rPr lang="en-US" sz="3200" b="1" dirty="0">
                <a:effectLst/>
                <a:latin typeface="+mn-lt"/>
              </a:rPr>
              <a:t>un avenir durable pour </a:t>
            </a:r>
            <a:r>
              <a:rPr lang="en-US" sz="3200" b="1" dirty="0" err="1">
                <a:effectLst/>
                <a:latin typeface="+mn-lt"/>
              </a:rPr>
              <a:t>toutes</a:t>
            </a:r>
            <a:r>
              <a:rPr lang="en-US" sz="3200" b="1" dirty="0">
                <a:effectLst/>
                <a:latin typeface="+mn-lt"/>
              </a:rPr>
              <a:t> et </a:t>
            </a:r>
            <a:r>
              <a:rPr lang="en-US" sz="3200" b="1" dirty="0" err="1">
                <a:effectLst/>
                <a:latin typeface="+mn-lt"/>
              </a:rPr>
              <a:t>tous</a:t>
            </a:r>
            <a:r>
              <a:rPr lang="en-US" sz="3200" b="1" dirty="0">
                <a:effectLst/>
                <a:latin typeface="+mn-lt"/>
              </a:rPr>
              <a:t>.</a:t>
            </a:r>
            <a:endParaRPr lang="en-US" sz="2000" dirty="0">
              <a:effectLst/>
              <a:latin typeface="+mn-lt"/>
            </a:endParaRPr>
          </a:p>
          <a:p>
            <a:endParaRPr lang="en-US" sz="2000" dirty="0">
              <a:latin typeface="+mn-lt"/>
            </a:endParaRPr>
          </a:p>
        </p:txBody>
      </p:sp>
    </p:spTree>
    <p:extLst>
      <p:ext uri="{BB962C8B-B14F-4D97-AF65-F5344CB8AC3E}">
        <p14:creationId xmlns:p14="http://schemas.microsoft.com/office/powerpoint/2010/main" val="937437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2EBCFA35-F544-B576-6C62-EADF345B2266}"/>
              </a:ext>
            </a:extLst>
          </p:cNvPr>
          <p:cNvPicPr>
            <a:picLocks noChangeAspect="1"/>
          </p:cNvPicPr>
          <p:nvPr/>
        </p:nvPicPr>
        <p:blipFill rotWithShape="1">
          <a:blip r:embed="rId3">
            <a:extLst>
              <a:ext uri="{28A0092B-C50C-407E-A947-70E740481C1C}">
                <a14:useLocalDpi xmlns:a14="http://schemas.microsoft.com/office/drawing/2010/main" val="0"/>
              </a:ext>
            </a:extLst>
          </a:blip>
          <a:srcRect t="78310" r="36944" b="13426"/>
          <a:stretch/>
        </p:blipFill>
        <p:spPr>
          <a:xfrm>
            <a:off x="0" y="5276842"/>
            <a:ext cx="4324350" cy="566739"/>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DEE09CE7-7372-FF5D-535A-B17D781C761C}"/>
              </a:ext>
            </a:extLst>
          </p:cNvPr>
          <p:cNvPicPr>
            <a:picLocks noChangeAspect="1"/>
          </p:cNvPicPr>
          <p:nvPr/>
        </p:nvPicPr>
        <p:blipFill rotWithShape="1">
          <a:blip r:embed="rId4">
            <a:extLst>
              <a:ext uri="{28A0092B-C50C-407E-A947-70E740481C1C}">
                <a14:useLocalDpi xmlns:a14="http://schemas.microsoft.com/office/drawing/2010/main" val="0"/>
              </a:ext>
            </a:extLst>
          </a:blip>
          <a:srcRect t="63206" r="36944" b="28530"/>
          <a:stretch/>
        </p:blipFill>
        <p:spPr>
          <a:xfrm>
            <a:off x="0" y="4568814"/>
            <a:ext cx="4324350" cy="566739"/>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DDE72925-68CF-7C4F-19B7-C9F75DD034E4}"/>
              </a:ext>
            </a:extLst>
          </p:cNvPr>
          <p:cNvPicPr>
            <a:picLocks noChangeAspect="1"/>
          </p:cNvPicPr>
          <p:nvPr/>
        </p:nvPicPr>
        <p:blipFill rotWithShape="1">
          <a:blip r:embed="rId5">
            <a:extLst>
              <a:ext uri="{28A0092B-C50C-407E-A947-70E740481C1C}">
                <a14:useLocalDpi xmlns:a14="http://schemas.microsoft.com/office/drawing/2010/main" val="0"/>
              </a:ext>
            </a:extLst>
          </a:blip>
          <a:srcRect t="90116" r="36945" b="2107"/>
          <a:stretch/>
        </p:blipFill>
        <p:spPr>
          <a:xfrm>
            <a:off x="1" y="5843581"/>
            <a:ext cx="4324350" cy="533399"/>
          </a:xfrm>
          <a:prstGeom prst="rect">
            <a:avLst/>
          </a:prstGeom>
        </p:spPr>
      </p:pic>
      <p:grpSp>
        <p:nvGrpSpPr>
          <p:cNvPr id="5" name="Group 4">
            <a:extLst>
              <a:ext uri="{FF2B5EF4-FFF2-40B4-BE49-F238E27FC236}">
                <a16:creationId xmlns:a16="http://schemas.microsoft.com/office/drawing/2014/main" id="{34BEF16C-72CA-2E70-8A58-9904C6AC1A0A}"/>
              </a:ext>
            </a:extLst>
          </p:cNvPr>
          <p:cNvGrpSpPr/>
          <p:nvPr/>
        </p:nvGrpSpPr>
        <p:grpSpPr>
          <a:xfrm>
            <a:off x="259234" y="0"/>
            <a:ext cx="2276858" cy="3754440"/>
            <a:chOff x="1421284" y="0"/>
            <a:chExt cx="2276858" cy="3754440"/>
          </a:xfrm>
        </p:grpSpPr>
        <p:pic>
          <p:nvPicPr>
            <p:cNvPr id="6" name="Picture 5" descr="Logo, icon&#10;&#10;Description automatically generated">
              <a:extLst>
                <a:ext uri="{FF2B5EF4-FFF2-40B4-BE49-F238E27FC236}">
                  <a16:creationId xmlns:a16="http://schemas.microsoft.com/office/drawing/2014/main" id="{9239D386-FE0B-C3E0-1DDC-316070E26B7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1284" y="0"/>
              <a:ext cx="2276858" cy="2289187"/>
            </a:xfrm>
            <a:prstGeom prst="rect">
              <a:avLst/>
            </a:prstGeom>
          </p:spPr>
        </p:pic>
        <p:pic>
          <p:nvPicPr>
            <p:cNvPr id="7" name="Picture 6" descr="Logo, company name&#10;&#10;Description automatically generated">
              <a:extLst>
                <a:ext uri="{FF2B5EF4-FFF2-40B4-BE49-F238E27FC236}">
                  <a16:creationId xmlns:a16="http://schemas.microsoft.com/office/drawing/2014/main" id="{4EA91DDB-41B5-14F4-D882-ABC9BF5D418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39798" y="2116655"/>
              <a:ext cx="1806145" cy="1637785"/>
            </a:xfrm>
            <a:prstGeom prst="rect">
              <a:avLst/>
            </a:prstGeom>
          </p:spPr>
        </p:pic>
      </p:grpSp>
      <p:grpSp>
        <p:nvGrpSpPr>
          <p:cNvPr id="8" name="Group 7">
            <a:extLst>
              <a:ext uri="{FF2B5EF4-FFF2-40B4-BE49-F238E27FC236}">
                <a16:creationId xmlns:a16="http://schemas.microsoft.com/office/drawing/2014/main" id="{BF229340-86F5-0C6E-22D3-7C4F40AC1F0C}"/>
              </a:ext>
            </a:extLst>
          </p:cNvPr>
          <p:cNvGrpSpPr/>
          <p:nvPr/>
        </p:nvGrpSpPr>
        <p:grpSpPr>
          <a:xfrm>
            <a:off x="2185502" y="0"/>
            <a:ext cx="2276858" cy="3846646"/>
            <a:chOff x="4819997" y="0"/>
            <a:chExt cx="2276858" cy="3846646"/>
          </a:xfrm>
        </p:grpSpPr>
        <p:pic>
          <p:nvPicPr>
            <p:cNvPr id="9" name="Picture 8" descr="Logo, icon&#10;&#10;Description automatically generated">
              <a:extLst>
                <a:ext uri="{FF2B5EF4-FFF2-40B4-BE49-F238E27FC236}">
                  <a16:creationId xmlns:a16="http://schemas.microsoft.com/office/drawing/2014/main" id="{3E26F010-B9B5-B69A-C179-393C61281E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819997" y="0"/>
              <a:ext cx="2276858" cy="2289187"/>
            </a:xfrm>
            <a:prstGeom prst="rect">
              <a:avLst/>
            </a:prstGeom>
          </p:spPr>
        </p:pic>
        <p:pic>
          <p:nvPicPr>
            <p:cNvPr id="10" name="Picture 9" descr="Text&#10;&#10;Description automatically generated">
              <a:extLst>
                <a:ext uri="{FF2B5EF4-FFF2-40B4-BE49-F238E27FC236}">
                  <a16:creationId xmlns:a16="http://schemas.microsoft.com/office/drawing/2014/main" id="{FC684976-A829-DB9C-33A1-5B713EB26D2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014652" y="2116655"/>
              <a:ext cx="1789100" cy="1729991"/>
            </a:xfrm>
            <a:prstGeom prst="rect">
              <a:avLst/>
            </a:prstGeom>
          </p:spPr>
        </p:pic>
      </p:grpSp>
      <p:grpSp>
        <p:nvGrpSpPr>
          <p:cNvPr id="11" name="Group 10">
            <a:extLst>
              <a:ext uri="{FF2B5EF4-FFF2-40B4-BE49-F238E27FC236}">
                <a16:creationId xmlns:a16="http://schemas.microsoft.com/office/drawing/2014/main" id="{0B01AAB2-B979-8823-ED89-65AFD69CA8BD}"/>
              </a:ext>
            </a:extLst>
          </p:cNvPr>
          <p:cNvGrpSpPr/>
          <p:nvPr/>
        </p:nvGrpSpPr>
        <p:grpSpPr>
          <a:xfrm>
            <a:off x="4111770" y="0"/>
            <a:ext cx="2276858" cy="3237082"/>
            <a:chOff x="8665562" y="0"/>
            <a:chExt cx="2276858" cy="3237082"/>
          </a:xfrm>
        </p:grpSpPr>
        <p:pic>
          <p:nvPicPr>
            <p:cNvPr id="12" name="Picture 11" descr="Logo, icon&#10;&#10;Description automatically generated">
              <a:extLst>
                <a:ext uri="{FF2B5EF4-FFF2-40B4-BE49-F238E27FC236}">
                  <a16:creationId xmlns:a16="http://schemas.microsoft.com/office/drawing/2014/main" id="{333A7358-3D37-D3D9-B0DF-E4EB9A18747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665562" y="0"/>
              <a:ext cx="2276858" cy="2289187"/>
            </a:xfrm>
            <a:prstGeom prst="rect">
              <a:avLst/>
            </a:prstGeom>
          </p:spPr>
        </p:pic>
        <p:pic>
          <p:nvPicPr>
            <p:cNvPr id="13" name="Picture 12" descr="Text&#10;&#10;Description automatically generated">
              <a:extLst>
                <a:ext uri="{FF2B5EF4-FFF2-40B4-BE49-F238E27FC236}">
                  <a16:creationId xmlns:a16="http://schemas.microsoft.com/office/drawing/2014/main" id="{8B87C0B3-4052-24F1-1FEC-C777BA80788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860216" y="2144043"/>
              <a:ext cx="1800487" cy="1093039"/>
            </a:xfrm>
            <a:prstGeom prst="rect">
              <a:avLst/>
            </a:prstGeom>
          </p:spPr>
        </p:pic>
      </p:grpSp>
      <p:pic>
        <p:nvPicPr>
          <p:cNvPr id="14" name="Picture 13" descr="Logo, icon&#10;&#10;Description automatically generated">
            <a:extLst>
              <a:ext uri="{FF2B5EF4-FFF2-40B4-BE49-F238E27FC236}">
                <a16:creationId xmlns:a16="http://schemas.microsoft.com/office/drawing/2014/main" id="{E98B88F7-0750-93E7-A194-E9DA34857A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6484" y="-264709"/>
            <a:ext cx="5705516" cy="5736410"/>
          </a:xfrm>
          <a:prstGeom prst="rect">
            <a:avLst/>
          </a:prstGeom>
        </p:spPr>
      </p:pic>
      <p:pic>
        <p:nvPicPr>
          <p:cNvPr id="15" name="Picture 14" descr="Text&#10;&#10;Description automatically generated">
            <a:extLst>
              <a:ext uri="{FF2B5EF4-FFF2-40B4-BE49-F238E27FC236}">
                <a16:creationId xmlns:a16="http://schemas.microsoft.com/office/drawing/2014/main" id="{A6541361-FE54-E08D-A395-F8B7E4F0161E}"/>
              </a:ext>
            </a:extLst>
          </p:cNvPr>
          <p:cNvPicPr>
            <a:picLocks noChangeAspect="1"/>
          </p:cNvPicPr>
          <p:nvPr/>
        </p:nvPicPr>
        <p:blipFill rotWithShape="1">
          <a:blip r:embed="rId10">
            <a:extLst>
              <a:ext uri="{28A0092B-C50C-407E-A947-70E740481C1C}">
                <a14:useLocalDpi xmlns:a14="http://schemas.microsoft.com/office/drawing/2010/main" val="0"/>
              </a:ext>
            </a:extLst>
          </a:blip>
          <a:srcRect l="13865" t="27151" r="10072" b="24050"/>
          <a:stretch/>
        </p:blipFill>
        <p:spPr>
          <a:xfrm>
            <a:off x="5917927" y="5390895"/>
            <a:ext cx="3717827" cy="1341694"/>
          </a:xfrm>
          <a:prstGeom prst="rect">
            <a:avLst/>
          </a:prstGeom>
        </p:spPr>
      </p:pic>
      <p:sp>
        <p:nvSpPr>
          <p:cNvPr id="16" name="TextBox 15">
            <a:extLst>
              <a:ext uri="{FF2B5EF4-FFF2-40B4-BE49-F238E27FC236}">
                <a16:creationId xmlns:a16="http://schemas.microsoft.com/office/drawing/2014/main" id="{2A9B54C7-B797-802C-DE94-6A640895D29D}"/>
              </a:ext>
            </a:extLst>
          </p:cNvPr>
          <p:cNvSpPr txBox="1"/>
          <p:nvPr/>
        </p:nvSpPr>
        <p:spPr>
          <a:xfrm>
            <a:off x="9759515" y="6182797"/>
            <a:ext cx="2276858" cy="369332"/>
          </a:xfrm>
          <a:prstGeom prst="rect">
            <a:avLst/>
          </a:prstGeom>
          <a:noFill/>
        </p:spPr>
        <p:txBody>
          <a:bodyPr wrap="square" rtlCol="0">
            <a:spAutoFit/>
          </a:bodyPr>
          <a:lstStyle/>
          <a:p>
            <a:pPr algn="ctr"/>
            <a:r>
              <a:rPr lang="en-US">
                <a:solidFill>
                  <a:srgbClr val="1A1B1B"/>
                </a:solidFill>
                <a:latin typeface="Druk Text Bold" pitchFamily="50" charset="0"/>
              </a:rPr>
              <a:t>Edit text</a:t>
            </a:r>
          </a:p>
        </p:txBody>
      </p:sp>
      <p:pic>
        <p:nvPicPr>
          <p:cNvPr id="17" name="Picture 16" descr="Text&#10;&#10;Description automatically generated">
            <a:extLst>
              <a:ext uri="{FF2B5EF4-FFF2-40B4-BE49-F238E27FC236}">
                <a16:creationId xmlns:a16="http://schemas.microsoft.com/office/drawing/2014/main" id="{A4D8851A-BE4C-C4F3-97B5-38F5EA2B8F0E}"/>
              </a:ext>
            </a:extLst>
          </p:cNvPr>
          <p:cNvPicPr>
            <a:picLocks noChangeAspect="1"/>
          </p:cNvPicPr>
          <p:nvPr/>
        </p:nvPicPr>
        <p:blipFill rotWithShape="1">
          <a:blip r:embed="rId10">
            <a:extLst>
              <a:ext uri="{28A0092B-C50C-407E-A947-70E740481C1C}">
                <a14:useLocalDpi xmlns:a14="http://schemas.microsoft.com/office/drawing/2010/main" val="0"/>
              </a:ext>
            </a:extLst>
          </a:blip>
          <a:srcRect l="20644" t="31727" r="59089" b="33094"/>
          <a:stretch/>
        </p:blipFill>
        <p:spPr>
          <a:xfrm>
            <a:off x="4987591" y="5516709"/>
            <a:ext cx="990601" cy="967225"/>
          </a:xfrm>
          <a:prstGeom prst="rect">
            <a:avLst/>
          </a:prstGeom>
        </p:spPr>
      </p:pic>
      <p:sp>
        <p:nvSpPr>
          <p:cNvPr id="18" name="TextBox 17">
            <a:extLst>
              <a:ext uri="{FF2B5EF4-FFF2-40B4-BE49-F238E27FC236}">
                <a16:creationId xmlns:a16="http://schemas.microsoft.com/office/drawing/2014/main" id="{47D1EDFE-0D9D-8786-6F7F-7172429C63D7}"/>
              </a:ext>
            </a:extLst>
          </p:cNvPr>
          <p:cNvSpPr txBox="1"/>
          <p:nvPr/>
        </p:nvSpPr>
        <p:spPr>
          <a:xfrm>
            <a:off x="9759515" y="5732813"/>
            <a:ext cx="2276858" cy="369332"/>
          </a:xfrm>
          <a:prstGeom prst="rect">
            <a:avLst/>
          </a:prstGeom>
          <a:noFill/>
        </p:spPr>
        <p:txBody>
          <a:bodyPr wrap="square" rtlCol="0">
            <a:spAutoFit/>
          </a:bodyPr>
          <a:lstStyle/>
          <a:p>
            <a:pPr algn="ctr"/>
            <a:r>
              <a:rPr lang="en-US">
                <a:solidFill>
                  <a:srgbClr val="1A1B1B"/>
                </a:solidFill>
                <a:latin typeface="Druk Text Bold" pitchFamily="50" charset="0"/>
              </a:rPr>
              <a:t>porlapublica.ei-ie.org</a:t>
            </a:r>
          </a:p>
        </p:txBody>
      </p:sp>
      <p:sp>
        <p:nvSpPr>
          <p:cNvPr id="19" name="TextBox 18">
            <a:extLst>
              <a:ext uri="{FF2B5EF4-FFF2-40B4-BE49-F238E27FC236}">
                <a16:creationId xmlns:a16="http://schemas.microsoft.com/office/drawing/2014/main" id="{44DCC4F6-3474-0950-49DE-71318D36B560}"/>
              </a:ext>
            </a:extLst>
          </p:cNvPr>
          <p:cNvSpPr txBox="1"/>
          <p:nvPr/>
        </p:nvSpPr>
        <p:spPr>
          <a:xfrm>
            <a:off x="9733610" y="5467495"/>
            <a:ext cx="2276858" cy="369332"/>
          </a:xfrm>
          <a:prstGeom prst="rect">
            <a:avLst/>
          </a:prstGeom>
          <a:noFill/>
        </p:spPr>
        <p:txBody>
          <a:bodyPr wrap="square" rtlCol="0">
            <a:spAutoFit/>
          </a:bodyPr>
          <a:lstStyle/>
          <a:p>
            <a:pPr algn="ctr"/>
            <a:r>
              <a:rPr lang="en-US">
                <a:solidFill>
                  <a:srgbClr val="1A1B1B"/>
                </a:solidFill>
                <a:latin typeface="Druk Text Bold" pitchFamily="50" charset="0"/>
              </a:rPr>
              <a:t>onfaitecole.ei-ie.org</a:t>
            </a:r>
          </a:p>
        </p:txBody>
      </p:sp>
      <p:sp>
        <p:nvSpPr>
          <p:cNvPr id="20" name="TextBox 19">
            <a:extLst>
              <a:ext uri="{FF2B5EF4-FFF2-40B4-BE49-F238E27FC236}">
                <a16:creationId xmlns:a16="http://schemas.microsoft.com/office/drawing/2014/main" id="{69DDF7E4-AF66-22F6-082A-BFACB9D0EC20}"/>
              </a:ext>
            </a:extLst>
          </p:cNvPr>
          <p:cNvSpPr txBox="1"/>
          <p:nvPr/>
        </p:nvSpPr>
        <p:spPr>
          <a:xfrm>
            <a:off x="9831466" y="5183021"/>
            <a:ext cx="2276858" cy="369332"/>
          </a:xfrm>
          <a:prstGeom prst="rect">
            <a:avLst/>
          </a:prstGeom>
          <a:noFill/>
        </p:spPr>
        <p:txBody>
          <a:bodyPr wrap="square" rtlCol="0">
            <a:spAutoFit/>
          </a:bodyPr>
          <a:lstStyle/>
          <a:p>
            <a:pPr algn="ctr"/>
            <a:r>
              <a:rPr lang="en-US">
                <a:solidFill>
                  <a:srgbClr val="1A1B1B"/>
                </a:solidFill>
                <a:latin typeface="Druk Text Bold" pitchFamily="50" charset="0"/>
              </a:rPr>
              <a:t>gopublic.ei-ie.org</a:t>
            </a:r>
          </a:p>
        </p:txBody>
      </p:sp>
    </p:spTree>
    <p:extLst>
      <p:ext uri="{BB962C8B-B14F-4D97-AF65-F5344CB8AC3E}">
        <p14:creationId xmlns:p14="http://schemas.microsoft.com/office/powerpoint/2010/main" val="3386119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EDE1790F-4BEA-24C0-FC09-0F55756CC9CF}"/>
              </a:ext>
            </a:extLst>
          </p:cNvPr>
          <p:cNvPicPr>
            <a:picLocks noChangeAspect="1"/>
          </p:cNvPicPr>
          <p:nvPr/>
        </p:nvPicPr>
        <p:blipFill rotWithShape="1">
          <a:blip r:embed="rId2">
            <a:extLst>
              <a:ext uri="{28A0092B-C50C-407E-A947-70E740481C1C}">
                <a14:useLocalDpi xmlns:a14="http://schemas.microsoft.com/office/drawing/2010/main" val="0"/>
              </a:ext>
            </a:extLst>
          </a:blip>
          <a:srcRect l="358" t="-902" r="58572" b="2168"/>
          <a:stretch/>
        </p:blipFill>
        <p:spPr>
          <a:xfrm>
            <a:off x="7532923" y="1042988"/>
            <a:ext cx="3528777" cy="4772024"/>
          </a:xfrm>
          <a:prstGeom prst="rect">
            <a:avLst/>
          </a:prstGeom>
        </p:spPr>
      </p:pic>
      <p:pic>
        <p:nvPicPr>
          <p:cNvPr id="3" name="Picture 2" descr="Logo, icon&#10;&#10;Description automatically generated">
            <a:extLst>
              <a:ext uri="{FF2B5EF4-FFF2-40B4-BE49-F238E27FC236}">
                <a16:creationId xmlns:a16="http://schemas.microsoft.com/office/drawing/2014/main" id="{2AFFBB88-B879-3DF1-6A38-42389FA5B2E9}"/>
              </a:ext>
            </a:extLst>
          </p:cNvPr>
          <p:cNvPicPr>
            <a:picLocks noChangeAspect="1"/>
          </p:cNvPicPr>
          <p:nvPr/>
        </p:nvPicPr>
        <p:blipFill rotWithShape="1">
          <a:blip r:embed="rId3">
            <a:extLst>
              <a:ext uri="{28A0092B-C50C-407E-A947-70E740481C1C}">
                <a14:useLocalDpi xmlns:a14="http://schemas.microsoft.com/office/drawing/2010/main" val="0"/>
              </a:ext>
            </a:extLst>
          </a:blip>
          <a:srcRect r="1334"/>
          <a:stretch/>
        </p:blipFill>
        <p:spPr>
          <a:xfrm>
            <a:off x="3553695" y="408391"/>
            <a:ext cx="5629316" cy="5736410"/>
          </a:xfrm>
          <a:prstGeom prst="rect">
            <a:avLst/>
          </a:prstGeom>
        </p:spPr>
      </p:pic>
      <p:pic>
        <p:nvPicPr>
          <p:cNvPr id="6" name="Picture 5" descr="Logo, company name&#10;&#10;Description automatically generated">
            <a:extLst>
              <a:ext uri="{FF2B5EF4-FFF2-40B4-BE49-F238E27FC236}">
                <a16:creationId xmlns:a16="http://schemas.microsoft.com/office/drawing/2014/main" id="{69B777F6-BC5A-43AB-9B04-EF8F4A5BE9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3189" y="1964529"/>
            <a:ext cx="3230029" cy="2928941"/>
          </a:xfrm>
          <a:prstGeom prst="rect">
            <a:avLst/>
          </a:prstGeom>
        </p:spPr>
      </p:pic>
    </p:spTree>
    <p:extLst>
      <p:ext uri="{BB962C8B-B14F-4D97-AF65-F5344CB8AC3E}">
        <p14:creationId xmlns:p14="http://schemas.microsoft.com/office/powerpoint/2010/main" val="3342860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00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962CC-6EE2-32DA-46BE-B5E0B7FA3F45}"/>
              </a:ext>
            </a:extLst>
          </p:cNvPr>
          <p:cNvSpPr>
            <a:spLocks noGrp="1"/>
          </p:cNvSpPr>
          <p:nvPr>
            <p:ph type="title"/>
          </p:nvPr>
        </p:nvSpPr>
        <p:spPr/>
        <p:txBody>
          <a:bodyPr/>
          <a:lstStyle/>
          <a:p>
            <a:r>
              <a:rPr lang="fr-FR" dirty="0">
                <a:latin typeface="Druk Text Bold"/>
              </a:rPr>
              <a:t>La force du public: </a:t>
            </a:r>
            <a:br>
              <a:rPr lang="fr-FR" dirty="0">
                <a:latin typeface="Druk Text Bold"/>
              </a:rPr>
            </a:br>
            <a:r>
              <a:rPr lang="fr-FR" dirty="0">
                <a:latin typeface="Druk Text Bold"/>
              </a:rPr>
              <a:t>Ensemble on fait école !</a:t>
            </a:r>
            <a:endParaRPr lang="en-US" dirty="0">
              <a:latin typeface="Druk Text Bold"/>
            </a:endParaRPr>
          </a:p>
        </p:txBody>
      </p:sp>
      <p:sp>
        <p:nvSpPr>
          <p:cNvPr id="5" name="Content Placeholder 4">
            <a:extLst>
              <a:ext uri="{FF2B5EF4-FFF2-40B4-BE49-F238E27FC236}">
                <a16:creationId xmlns:a16="http://schemas.microsoft.com/office/drawing/2014/main" id="{8916F535-10C9-A523-BBE2-5F0FB2D9787E}"/>
              </a:ext>
            </a:extLst>
          </p:cNvPr>
          <p:cNvSpPr>
            <a:spLocks noGrp="1"/>
          </p:cNvSpPr>
          <p:nvPr>
            <p:ph idx="1"/>
          </p:nvPr>
        </p:nvSpPr>
        <p:spPr/>
        <p:txBody>
          <a:bodyPr vert="horz" lIns="91440" tIns="45720" rIns="91440" bIns="45720" rtlCol="0" anchor="t">
            <a:normAutofit lnSpcReduction="10000"/>
          </a:bodyPr>
          <a:lstStyle/>
          <a:p>
            <a:pPr marL="0" indent="0">
              <a:buNone/>
            </a:pPr>
            <a:r>
              <a:rPr lang="en-US" sz="4000" i="1" dirty="0" err="1">
                <a:latin typeface="Calibri"/>
                <a:cs typeface="Calibri"/>
              </a:rPr>
              <a:t>Constitue</a:t>
            </a:r>
            <a:r>
              <a:rPr lang="en-US" sz="4000" i="1" dirty="0">
                <a:latin typeface="Calibri"/>
                <a:cs typeface="Calibri"/>
              </a:rPr>
              <a:t> </a:t>
            </a:r>
            <a:r>
              <a:rPr lang="en-US" sz="4000" i="1" dirty="0" err="1">
                <a:latin typeface="Calibri"/>
                <a:cs typeface="Calibri"/>
              </a:rPr>
              <a:t>une</a:t>
            </a:r>
            <a:r>
              <a:rPr lang="en-US" sz="4000" i="1" dirty="0">
                <a:latin typeface="Calibri"/>
                <a:cs typeface="Calibri"/>
              </a:rPr>
              <a:t> </a:t>
            </a:r>
            <a:r>
              <a:rPr lang="en-US" sz="4000" i="1" dirty="0" err="1">
                <a:latin typeface="Calibri"/>
                <a:cs typeface="Calibri"/>
              </a:rPr>
              <a:t>campagne</a:t>
            </a:r>
            <a:r>
              <a:rPr lang="en-US" sz="4000" i="1" dirty="0">
                <a:latin typeface="Calibri"/>
                <a:cs typeface="Calibri"/>
              </a:rPr>
              <a:t> </a:t>
            </a:r>
            <a:r>
              <a:rPr lang="en-US" sz="4000" i="1" dirty="0" err="1">
                <a:latin typeface="Calibri"/>
                <a:cs typeface="Calibri"/>
              </a:rPr>
              <a:t>mondiale</a:t>
            </a:r>
            <a:r>
              <a:rPr lang="en-US" sz="4000" i="1" dirty="0">
                <a:latin typeface="Calibri"/>
                <a:cs typeface="Calibri"/>
              </a:rPr>
              <a:t> pour mobiliser plus de </a:t>
            </a:r>
            <a:r>
              <a:rPr lang="en-US" sz="4000" i="1" dirty="0" err="1">
                <a:latin typeface="Calibri"/>
                <a:cs typeface="Calibri"/>
              </a:rPr>
              <a:t>financement</a:t>
            </a:r>
            <a:r>
              <a:rPr lang="en-US" sz="4000" i="1" dirty="0">
                <a:latin typeface="Calibri"/>
                <a:cs typeface="Calibri"/>
              </a:rPr>
              <a:t> en </a:t>
            </a:r>
            <a:r>
              <a:rPr lang="en-US" sz="4000" i="1" dirty="0" err="1">
                <a:latin typeface="Calibri"/>
                <a:cs typeface="Calibri"/>
              </a:rPr>
              <a:t>faveur</a:t>
            </a:r>
            <a:r>
              <a:rPr lang="en-US" sz="4000" i="1" dirty="0">
                <a:latin typeface="Calibri"/>
                <a:cs typeface="Calibri"/>
              </a:rPr>
              <a:t> de </a:t>
            </a:r>
            <a:r>
              <a:rPr lang="en-US" sz="4000" i="1" dirty="0" err="1">
                <a:latin typeface="Calibri"/>
                <a:cs typeface="Calibri"/>
              </a:rPr>
              <a:t>l’enseignement</a:t>
            </a:r>
            <a:r>
              <a:rPr lang="en-US" sz="4000" i="1" dirty="0">
                <a:latin typeface="Calibri"/>
                <a:cs typeface="Calibri"/>
              </a:rPr>
              <a:t> public.</a:t>
            </a:r>
          </a:p>
          <a:p>
            <a:pPr marL="0" indent="0">
              <a:buNone/>
            </a:pPr>
            <a:endParaRPr lang="en-US" sz="4000" i="1" dirty="0">
              <a:latin typeface="Calibri"/>
              <a:cs typeface="Calibri"/>
            </a:endParaRPr>
          </a:p>
          <a:p>
            <a:pPr marL="0" indent="0">
              <a:buNone/>
            </a:pPr>
            <a:r>
              <a:rPr lang="en-US" sz="4000" i="1" dirty="0">
                <a:latin typeface="Calibri"/>
                <a:cs typeface="Calibri"/>
              </a:rPr>
              <a:t>La </a:t>
            </a:r>
            <a:r>
              <a:rPr lang="en-US" sz="4000" i="1" dirty="0" err="1">
                <a:latin typeface="Calibri"/>
                <a:cs typeface="Calibri"/>
              </a:rPr>
              <a:t>campagne</a:t>
            </a:r>
            <a:r>
              <a:rPr lang="en-US" sz="4000" i="1" dirty="0">
                <a:latin typeface="Calibri"/>
                <a:cs typeface="Calibri"/>
              </a:rPr>
              <a:t> </a:t>
            </a:r>
            <a:r>
              <a:rPr lang="en-US" sz="4000" i="1" dirty="0" err="1">
                <a:latin typeface="Calibri"/>
                <a:cs typeface="Calibri"/>
              </a:rPr>
              <a:t>est</a:t>
            </a:r>
            <a:r>
              <a:rPr lang="en-US" sz="4000" i="1" dirty="0">
                <a:latin typeface="Calibri"/>
                <a:cs typeface="Calibri"/>
              </a:rPr>
              <a:t> </a:t>
            </a:r>
            <a:r>
              <a:rPr lang="en-US" sz="4000" i="1" dirty="0" err="1">
                <a:latin typeface="Calibri"/>
                <a:cs typeface="Calibri"/>
              </a:rPr>
              <a:t>conduite</a:t>
            </a:r>
            <a:r>
              <a:rPr lang="en-US" sz="4000" i="1" dirty="0">
                <a:latin typeface="Calibri"/>
                <a:cs typeface="Calibri"/>
              </a:rPr>
              <a:t> par les syndicats de l’éducation en tant que </a:t>
            </a:r>
            <a:r>
              <a:rPr lang="en-US" sz="4000" i="1" dirty="0" err="1">
                <a:latin typeface="Calibri"/>
                <a:cs typeface="Calibri"/>
              </a:rPr>
              <a:t>voix</a:t>
            </a:r>
            <a:r>
              <a:rPr lang="en-US" sz="4000" i="1" dirty="0">
                <a:latin typeface="Calibri"/>
                <a:cs typeface="Calibri"/>
              </a:rPr>
              <a:t> des </a:t>
            </a:r>
            <a:r>
              <a:rPr lang="en-US" sz="4000" i="1" dirty="0" err="1">
                <a:latin typeface="Calibri"/>
                <a:cs typeface="Calibri"/>
              </a:rPr>
              <a:t>enseignant·e·s</a:t>
            </a:r>
            <a:r>
              <a:rPr lang="en-US" sz="4000" i="1" dirty="0">
                <a:latin typeface="Calibri"/>
                <a:cs typeface="Calibri"/>
              </a:rPr>
              <a:t> et personnels de </a:t>
            </a:r>
            <a:r>
              <a:rPr lang="en-US" sz="4000" i="1" dirty="0" err="1">
                <a:latin typeface="Calibri"/>
                <a:cs typeface="Calibri"/>
              </a:rPr>
              <a:t>soutien</a:t>
            </a:r>
            <a:r>
              <a:rPr lang="en-US" sz="4000" i="1" dirty="0">
                <a:latin typeface="Calibri"/>
                <a:cs typeface="Calibri"/>
              </a:rPr>
              <a:t> à l’éducation.</a:t>
            </a:r>
            <a:endParaRPr lang="en-US" sz="4000" dirty="0"/>
          </a:p>
        </p:txBody>
      </p:sp>
    </p:spTree>
    <p:extLst>
      <p:ext uri="{BB962C8B-B14F-4D97-AF65-F5344CB8AC3E}">
        <p14:creationId xmlns:p14="http://schemas.microsoft.com/office/powerpoint/2010/main" val="2705871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white logo&#10;&#10;Description automatically generated with low confidence">
            <a:extLst>
              <a:ext uri="{FF2B5EF4-FFF2-40B4-BE49-F238E27FC236}">
                <a16:creationId xmlns:a16="http://schemas.microsoft.com/office/drawing/2014/main" id="{C1ABA562-1A24-F1B0-61DC-BAEA6D116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647700"/>
            <a:ext cx="12115800" cy="5562600"/>
          </a:xfrm>
          <a:prstGeom prst="rect">
            <a:avLst/>
          </a:prstGeom>
        </p:spPr>
      </p:pic>
    </p:spTree>
    <p:extLst>
      <p:ext uri="{BB962C8B-B14F-4D97-AF65-F5344CB8AC3E}">
        <p14:creationId xmlns:p14="http://schemas.microsoft.com/office/powerpoint/2010/main" val="2410978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0D588-9499-D391-2E75-215CB6EB4623}"/>
              </a:ext>
            </a:extLst>
          </p:cNvPr>
          <p:cNvSpPr>
            <a:spLocks noGrp="1"/>
          </p:cNvSpPr>
          <p:nvPr>
            <p:ph type="title"/>
          </p:nvPr>
        </p:nvSpPr>
        <p:spPr/>
        <p:txBody>
          <a:bodyPr/>
          <a:lstStyle/>
          <a:p>
            <a:r>
              <a:rPr lang="en-US" dirty="0">
                <a:latin typeface="Druk Text Bold"/>
              </a:rPr>
              <a:t>Ensemble on fait école ! </a:t>
            </a:r>
            <a:br>
              <a:rPr lang="en-US" dirty="0">
                <a:latin typeface="Druk Text Bold"/>
              </a:rPr>
            </a:br>
            <a:r>
              <a:rPr lang="en-US" dirty="0" err="1">
                <a:latin typeface="Druk Text Bold"/>
              </a:rPr>
              <a:t>Éléments</a:t>
            </a:r>
            <a:r>
              <a:rPr lang="en-US" dirty="0">
                <a:latin typeface="Druk Text Bold"/>
              </a:rPr>
              <a:t> </a:t>
            </a:r>
            <a:r>
              <a:rPr lang="en-US" dirty="0" err="1">
                <a:latin typeface="Druk Text Bold"/>
              </a:rPr>
              <a:t>constitutifs</a:t>
            </a:r>
            <a:endParaRPr lang="en-US" dirty="0"/>
          </a:p>
        </p:txBody>
      </p:sp>
      <p:sp>
        <p:nvSpPr>
          <p:cNvPr id="3" name="Content Placeholder 2">
            <a:extLst>
              <a:ext uri="{FF2B5EF4-FFF2-40B4-BE49-F238E27FC236}">
                <a16:creationId xmlns:a16="http://schemas.microsoft.com/office/drawing/2014/main" id="{1B23F58D-A3DC-68EB-E5C9-FF8E96C46EE8}"/>
              </a:ext>
            </a:extLst>
          </p:cNvPr>
          <p:cNvSpPr>
            <a:spLocks noGrp="1"/>
          </p:cNvSpPr>
          <p:nvPr>
            <p:ph idx="1"/>
          </p:nvPr>
        </p:nvSpPr>
        <p:spPr>
          <a:xfrm>
            <a:off x="2828926" y="1464678"/>
            <a:ext cx="8496299" cy="4458703"/>
          </a:xfrm>
        </p:spPr>
        <p:txBody>
          <a:bodyPr vert="horz" lIns="91440" tIns="45720" rIns="91440" bIns="45720" rtlCol="0" anchor="t">
            <a:normAutofit fontScale="92500" lnSpcReduction="20000"/>
          </a:bodyPr>
          <a:lstStyle/>
          <a:p>
            <a:pPr marL="0" indent="0">
              <a:buNone/>
            </a:pPr>
            <a:endParaRPr lang="en-US" dirty="0">
              <a:latin typeface="Calibri"/>
              <a:cs typeface="Calibri"/>
            </a:endParaRPr>
          </a:p>
          <a:p>
            <a:r>
              <a:rPr lang="en-US" sz="3000" dirty="0">
                <a:latin typeface="Calibri"/>
                <a:cs typeface="Calibri"/>
              </a:rPr>
              <a:t>La </a:t>
            </a:r>
            <a:r>
              <a:rPr lang="en-US" sz="3000" dirty="0" err="1">
                <a:latin typeface="Calibri"/>
                <a:cs typeface="Calibri"/>
              </a:rPr>
              <a:t>campagne</a:t>
            </a:r>
            <a:r>
              <a:rPr lang="en-US" sz="3000" dirty="0">
                <a:latin typeface="Calibri"/>
                <a:cs typeface="Calibri"/>
              </a:rPr>
              <a:t> La force du public : ensemble on fait école! a </a:t>
            </a:r>
            <a:r>
              <a:rPr lang="en-US" sz="3000" dirty="0" err="1">
                <a:latin typeface="Calibri"/>
                <a:cs typeface="Calibri"/>
              </a:rPr>
              <a:t>été</a:t>
            </a:r>
            <a:r>
              <a:rPr lang="en-US" sz="3000" dirty="0">
                <a:latin typeface="Calibri"/>
                <a:cs typeface="Calibri"/>
              </a:rPr>
              <a:t> </a:t>
            </a:r>
            <a:r>
              <a:rPr lang="en-US" sz="3000" dirty="0" err="1">
                <a:latin typeface="Calibri"/>
                <a:cs typeface="Calibri"/>
              </a:rPr>
              <a:t>approuvée</a:t>
            </a:r>
            <a:r>
              <a:rPr lang="en-US" sz="3000" dirty="0">
                <a:latin typeface="Calibri"/>
                <a:cs typeface="Calibri"/>
              </a:rPr>
              <a:t> par les </a:t>
            </a:r>
            <a:r>
              <a:rPr lang="en-US" sz="3000" dirty="0" err="1">
                <a:latin typeface="Calibri"/>
                <a:cs typeface="Calibri"/>
              </a:rPr>
              <a:t>dirigeant·e·s</a:t>
            </a:r>
            <a:r>
              <a:rPr lang="en-US" sz="3000" dirty="0">
                <a:latin typeface="Calibri"/>
                <a:cs typeface="Calibri"/>
              </a:rPr>
              <a:t> </a:t>
            </a:r>
            <a:r>
              <a:rPr lang="en-US" sz="3000" dirty="0" err="1">
                <a:latin typeface="Calibri"/>
                <a:cs typeface="Calibri"/>
              </a:rPr>
              <a:t>élu·e·s</a:t>
            </a:r>
            <a:r>
              <a:rPr lang="en-US" sz="3000" dirty="0">
                <a:latin typeface="Calibri"/>
                <a:cs typeface="Calibri"/>
              </a:rPr>
              <a:t> de </a:t>
            </a:r>
            <a:r>
              <a:rPr lang="en-US" sz="3000" dirty="0" err="1">
                <a:latin typeface="Calibri"/>
                <a:cs typeface="Calibri"/>
              </a:rPr>
              <a:t>l’Internationale</a:t>
            </a:r>
            <a:r>
              <a:rPr lang="en-US" sz="3000" dirty="0">
                <a:latin typeface="Calibri"/>
                <a:cs typeface="Calibri"/>
              </a:rPr>
              <a:t> de </a:t>
            </a:r>
            <a:r>
              <a:rPr lang="en-US" sz="3000" dirty="0" err="1">
                <a:latin typeface="Calibri"/>
                <a:cs typeface="Calibri"/>
              </a:rPr>
              <a:t>l’Éducation</a:t>
            </a:r>
            <a:r>
              <a:rPr lang="en-US" sz="3000" dirty="0">
                <a:latin typeface="Calibri"/>
                <a:cs typeface="Calibri"/>
              </a:rPr>
              <a:t> pour </a:t>
            </a:r>
            <a:r>
              <a:rPr lang="en-US" sz="3000" dirty="0" err="1">
                <a:latin typeface="Calibri"/>
                <a:cs typeface="Calibri"/>
              </a:rPr>
              <a:t>répondre</a:t>
            </a:r>
            <a:r>
              <a:rPr lang="en-US" sz="3000" dirty="0">
                <a:latin typeface="Calibri"/>
                <a:cs typeface="Calibri"/>
              </a:rPr>
              <a:t> aux </a:t>
            </a:r>
            <a:r>
              <a:rPr lang="en-US" sz="3000" dirty="0" err="1">
                <a:latin typeface="Calibri"/>
                <a:cs typeface="Calibri"/>
              </a:rPr>
              <a:t>demandes</a:t>
            </a:r>
            <a:r>
              <a:rPr lang="en-US" sz="3000" dirty="0">
                <a:latin typeface="Calibri"/>
                <a:cs typeface="Calibri"/>
              </a:rPr>
              <a:t> des </a:t>
            </a:r>
            <a:r>
              <a:rPr lang="en-US" sz="3000" dirty="0" err="1">
                <a:latin typeface="Calibri"/>
                <a:cs typeface="Calibri"/>
              </a:rPr>
              <a:t>résolutions</a:t>
            </a:r>
            <a:r>
              <a:rPr lang="en-US" sz="3000" dirty="0">
                <a:latin typeface="Calibri"/>
                <a:cs typeface="Calibri"/>
              </a:rPr>
              <a:t> du 8e </a:t>
            </a:r>
            <a:r>
              <a:rPr lang="en-US" sz="3000" dirty="0" err="1">
                <a:latin typeface="Calibri"/>
                <a:cs typeface="Calibri"/>
              </a:rPr>
              <a:t>Congrès</a:t>
            </a:r>
            <a:r>
              <a:rPr lang="en-US" sz="3000" dirty="0">
                <a:latin typeface="Calibri"/>
                <a:cs typeface="Calibri"/>
              </a:rPr>
              <a:t> </a:t>
            </a:r>
            <a:r>
              <a:rPr lang="en-US" sz="3000" dirty="0" err="1">
                <a:latin typeface="Calibri"/>
                <a:cs typeface="Calibri"/>
              </a:rPr>
              <a:t>mondial</a:t>
            </a:r>
            <a:r>
              <a:rPr lang="en-US" sz="3000" dirty="0">
                <a:latin typeface="Calibri"/>
                <a:cs typeface="Calibri"/>
              </a:rPr>
              <a:t> de </a:t>
            </a:r>
            <a:r>
              <a:rPr lang="en-US" sz="3000" dirty="0" err="1">
                <a:latin typeface="Calibri"/>
                <a:cs typeface="Calibri"/>
              </a:rPr>
              <a:t>l’IE</a:t>
            </a:r>
            <a:r>
              <a:rPr lang="en-US" sz="3000" dirty="0">
                <a:latin typeface="Calibri"/>
                <a:cs typeface="Calibri"/>
              </a:rPr>
              <a:t>.</a:t>
            </a:r>
          </a:p>
          <a:p>
            <a:r>
              <a:rPr lang="en-US" sz="3000" dirty="0">
                <a:latin typeface="Calibri"/>
                <a:cs typeface="Calibri"/>
              </a:rPr>
              <a:t>Le Bureau </a:t>
            </a:r>
            <a:r>
              <a:rPr lang="en-US" sz="3000" dirty="0" err="1">
                <a:latin typeface="Calibri"/>
                <a:cs typeface="Calibri"/>
              </a:rPr>
              <a:t>restreint</a:t>
            </a:r>
            <a:r>
              <a:rPr lang="en-US" sz="3000" dirty="0">
                <a:latin typeface="Calibri"/>
                <a:cs typeface="Calibri"/>
              </a:rPr>
              <a:t> et le Bureau </a:t>
            </a:r>
            <a:r>
              <a:rPr lang="en-US" sz="3000" dirty="0" err="1">
                <a:latin typeface="Calibri"/>
                <a:cs typeface="Calibri"/>
              </a:rPr>
              <a:t>exécutif</a:t>
            </a:r>
            <a:r>
              <a:rPr lang="en-US" sz="3000" dirty="0">
                <a:latin typeface="Calibri"/>
                <a:cs typeface="Calibri"/>
              </a:rPr>
              <a:t> de </a:t>
            </a:r>
            <a:r>
              <a:rPr lang="en-US" sz="3000" dirty="0" err="1">
                <a:latin typeface="Calibri"/>
                <a:cs typeface="Calibri"/>
              </a:rPr>
              <a:t>l’Internationale</a:t>
            </a:r>
            <a:r>
              <a:rPr lang="en-US" sz="3000" dirty="0">
                <a:latin typeface="Calibri"/>
                <a:cs typeface="Calibri"/>
              </a:rPr>
              <a:t> de </a:t>
            </a:r>
            <a:r>
              <a:rPr lang="en-US" sz="3000" dirty="0" err="1">
                <a:latin typeface="Calibri"/>
                <a:cs typeface="Calibri"/>
              </a:rPr>
              <a:t>l’Éducation</a:t>
            </a:r>
            <a:r>
              <a:rPr lang="en-US" sz="3000" dirty="0">
                <a:latin typeface="Calibri"/>
                <a:cs typeface="Calibri"/>
              </a:rPr>
              <a:t> </a:t>
            </a:r>
            <a:r>
              <a:rPr lang="en-US" sz="3000" dirty="0" err="1">
                <a:latin typeface="Calibri"/>
                <a:cs typeface="Calibri"/>
              </a:rPr>
              <a:t>ont</a:t>
            </a:r>
            <a:r>
              <a:rPr lang="en-US" sz="3000" dirty="0">
                <a:latin typeface="Calibri"/>
                <a:cs typeface="Calibri"/>
              </a:rPr>
              <a:t> </a:t>
            </a:r>
            <a:r>
              <a:rPr lang="en-US" sz="3000" dirty="0" err="1">
                <a:latin typeface="Calibri"/>
                <a:cs typeface="Calibri"/>
              </a:rPr>
              <a:t>approuvé</a:t>
            </a:r>
            <a:r>
              <a:rPr lang="en-US" sz="3000" dirty="0">
                <a:latin typeface="Calibri"/>
                <a:cs typeface="Calibri"/>
              </a:rPr>
              <a:t> la </a:t>
            </a:r>
            <a:r>
              <a:rPr lang="en-US" sz="3000" dirty="0" err="1">
                <a:latin typeface="Calibri"/>
                <a:cs typeface="Calibri"/>
              </a:rPr>
              <a:t>campagne</a:t>
            </a:r>
            <a:r>
              <a:rPr lang="en-US" sz="3000" dirty="0">
                <a:latin typeface="Calibri"/>
                <a:cs typeface="Calibri"/>
              </a:rPr>
              <a:t> et </a:t>
            </a:r>
            <a:r>
              <a:rPr lang="en-US" sz="3000" dirty="0" err="1">
                <a:latin typeface="Calibri"/>
                <a:cs typeface="Calibri"/>
              </a:rPr>
              <a:t>appelé</a:t>
            </a:r>
            <a:r>
              <a:rPr lang="en-US" sz="3000" dirty="0">
                <a:latin typeface="Calibri"/>
                <a:cs typeface="Calibri"/>
              </a:rPr>
              <a:t> les </a:t>
            </a:r>
            <a:r>
              <a:rPr lang="en-US" sz="3000" dirty="0" err="1">
                <a:latin typeface="Calibri"/>
                <a:cs typeface="Calibri"/>
              </a:rPr>
              <a:t>membres</a:t>
            </a:r>
            <a:r>
              <a:rPr lang="en-US" sz="3000" dirty="0">
                <a:latin typeface="Calibri"/>
                <a:cs typeface="Calibri"/>
              </a:rPr>
              <a:t> de </a:t>
            </a:r>
            <a:r>
              <a:rPr lang="en-US" sz="3000" dirty="0" err="1">
                <a:latin typeface="Calibri"/>
                <a:cs typeface="Calibri"/>
              </a:rPr>
              <a:t>l’IE</a:t>
            </a:r>
            <a:r>
              <a:rPr lang="en-US" sz="3000" dirty="0">
                <a:latin typeface="Calibri"/>
                <a:cs typeface="Calibri"/>
              </a:rPr>
              <a:t> à y </a:t>
            </a:r>
            <a:r>
              <a:rPr lang="en-US" sz="3000" dirty="0" err="1">
                <a:latin typeface="Calibri"/>
                <a:cs typeface="Calibri"/>
              </a:rPr>
              <a:t>participer</a:t>
            </a:r>
            <a:r>
              <a:rPr lang="en-US" sz="3000" dirty="0">
                <a:latin typeface="Calibri"/>
                <a:cs typeface="Calibri"/>
              </a:rPr>
              <a:t>. </a:t>
            </a:r>
          </a:p>
          <a:p>
            <a:r>
              <a:rPr lang="en-US" sz="3000" dirty="0">
                <a:latin typeface="Calibri"/>
                <a:cs typeface="Calibri"/>
              </a:rPr>
              <a:t>La </a:t>
            </a:r>
            <a:r>
              <a:rPr lang="en-US" sz="3000" dirty="0" err="1">
                <a:latin typeface="Calibri"/>
                <a:cs typeface="Calibri"/>
              </a:rPr>
              <a:t>campagne</a:t>
            </a:r>
            <a:r>
              <a:rPr lang="en-US" sz="3000" dirty="0">
                <a:latin typeface="Calibri"/>
                <a:cs typeface="Calibri"/>
              </a:rPr>
              <a:t> </a:t>
            </a:r>
            <a:r>
              <a:rPr lang="en-US" sz="3000" dirty="0" err="1">
                <a:latin typeface="Calibri"/>
                <a:cs typeface="Calibri"/>
              </a:rPr>
              <a:t>est</a:t>
            </a:r>
            <a:r>
              <a:rPr lang="en-US" sz="3000" dirty="0">
                <a:latin typeface="Calibri"/>
                <a:cs typeface="Calibri"/>
              </a:rPr>
              <a:t> le </a:t>
            </a:r>
            <a:r>
              <a:rPr lang="en-US" sz="3000" dirty="0" err="1">
                <a:latin typeface="Calibri"/>
                <a:cs typeface="Calibri"/>
              </a:rPr>
              <a:t>résultat</a:t>
            </a:r>
            <a:r>
              <a:rPr lang="en-US" sz="3000" dirty="0">
                <a:latin typeface="Calibri"/>
                <a:cs typeface="Calibri"/>
              </a:rPr>
              <a:t> d’un </a:t>
            </a:r>
            <a:r>
              <a:rPr lang="en-US" sz="3000" dirty="0" err="1">
                <a:latin typeface="Calibri"/>
                <a:cs typeface="Calibri"/>
              </a:rPr>
              <a:t>processus</a:t>
            </a:r>
            <a:r>
              <a:rPr lang="en-US" sz="3000" dirty="0">
                <a:latin typeface="Calibri"/>
                <a:cs typeface="Calibri"/>
              </a:rPr>
              <a:t> </a:t>
            </a:r>
            <a:r>
              <a:rPr lang="en-US" sz="3000" dirty="0" err="1">
                <a:latin typeface="Calibri"/>
                <a:cs typeface="Calibri"/>
              </a:rPr>
              <a:t>inclusif</a:t>
            </a:r>
            <a:r>
              <a:rPr lang="en-US" sz="3000" dirty="0">
                <a:latin typeface="Calibri"/>
                <a:cs typeface="Calibri"/>
              </a:rPr>
              <a:t> </a:t>
            </a:r>
            <a:r>
              <a:rPr lang="en-US" sz="3000" dirty="0" err="1">
                <a:latin typeface="Calibri"/>
                <a:cs typeface="Calibri"/>
              </a:rPr>
              <a:t>accueillant</a:t>
            </a:r>
            <a:r>
              <a:rPr lang="en-US" sz="3000" dirty="0">
                <a:latin typeface="Calibri"/>
                <a:cs typeface="Calibri"/>
              </a:rPr>
              <a:t> les </a:t>
            </a:r>
            <a:r>
              <a:rPr lang="en-US" sz="3000" dirty="0" err="1">
                <a:latin typeface="Calibri"/>
                <a:cs typeface="Calibri"/>
              </a:rPr>
              <a:t>diverses</a:t>
            </a:r>
            <a:r>
              <a:rPr lang="en-US" sz="3000" dirty="0">
                <a:latin typeface="Calibri"/>
                <a:cs typeface="Calibri"/>
              </a:rPr>
              <a:t> </a:t>
            </a:r>
            <a:r>
              <a:rPr lang="en-US" sz="3000" dirty="0" err="1">
                <a:latin typeface="Calibri"/>
                <a:cs typeface="Calibri"/>
              </a:rPr>
              <a:t>voix</a:t>
            </a:r>
            <a:r>
              <a:rPr lang="en-US" sz="3000" dirty="0">
                <a:latin typeface="Calibri"/>
                <a:cs typeface="Calibri"/>
              </a:rPr>
              <a:t> au sein de </a:t>
            </a:r>
            <a:r>
              <a:rPr lang="en-US" sz="3000" dirty="0" err="1">
                <a:latin typeface="Calibri"/>
                <a:cs typeface="Calibri"/>
              </a:rPr>
              <a:t>l’IE</a:t>
            </a:r>
            <a:r>
              <a:rPr lang="en-US" sz="3000" dirty="0">
                <a:latin typeface="Calibri"/>
                <a:cs typeface="Calibri"/>
              </a:rPr>
              <a:t> et de larges consultations à </a:t>
            </a:r>
            <a:r>
              <a:rPr lang="en-US" sz="3000" dirty="0" err="1">
                <a:latin typeface="Calibri"/>
                <a:cs typeface="Calibri"/>
              </a:rPr>
              <a:t>tous</a:t>
            </a:r>
            <a:r>
              <a:rPr lang="en-US" sz="3000" dirty="0">
                <a:latin typeface="Calibri"/>
                <a:cs typeface="Calibri"/>
              </a:rPr>
              <a:t> les </a:t>
            </a:r>
            <a:r>
              <a:rPr lang="en-US" sz="3000" dirty="0" err="1">
                <a:latin typeface="Calibri"/>
                <a:cs typeface="Calibri"/>
              </a:rPr>
              <a:t>niveaux</a:t>
            </a:r>
            <a:r>
              <a:rPr lang="en-US" sz="3000" dirty="0">
                <a:latin typeface="Calibri"/>
                <a:cs typeface="Calibri"/>
              </a:rPr>
              <a:t>. </a:t>
            </a:r>
          </a:p>
          <a:p>
            <a:endParaRPr lang="en-US" dirty="0"/>
          </a:p>
          <a:p>
            <a:endParaRPr lang="en-US" dirty="0"/>
          </a:p>
        </p:txBody>
      </p:sp>
    </p:spTree>
    <p:extLst>
      <p:ext uri="{BB962C8B-B14F-4D97-AF65-F5344CB8AC3E}">
        <p14:creationId xmlns:p14="http://schemas.microsoft.com/office/powerpoint/2010/main" val="1186103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9AEF-BE16-D821-C4F3-AC4FD3805A61}"/>
              </a:ext>
            </a:extLst>
          </p:cNvPr>
          <p:cNvSpPr>
            <a:spLocks noGrp="1"/>
          </p:cNvSpPr>
          <p:nvPr>
            <p:ph type="title"/>
          </p:nvPr>
        </p:nvSpPr>
        <p:spPr/>
        <p:txBody>
          <a:bodyPr/>
          <a:lstStyle/>
          <a:p>
            <a:r>
              <a:rPr lang="fr-FR" dirty="0">
                <a:latin typeface="Druk Text Bold"/>
              </a:rPr>
              <a:t>La force du public : </a:t>
            </a:r>
            <a:br>
              <a:rPr lang="fr-FR" dirty="0">
                <a:latin typeface="Druk Text Bold"/>
              </a:rPr>
            </a:br>
            <a:r>
              <a:rPr lang="fr-FR" dirty="0">
                <a:latin typeface="Druk Text Bold"/>
              </a:rPr>
              <a:t>Ensemble on fait école !</a:t>
            </a:r>
            <a:endParaRPr lang="en-US" dirty="0"/>
          </a:p>
        </p:txBody>
      </p:sp>
      <p:sp>
        <p:nvSpPr>
          <p:cNvPr id="3" name="Content Placeholder 2">
            <a:extLst>
              <a:ext uri="{FF2B5EF4-FFF2-40B4-BE49-F238E27FC236}">
                <a16:creationId xmlns:a16="http://schemas.microsoft.com/office/drawing/2014/main" id="{EDF3D07D-4939-10EF-5B91-7310DB61259E}"/>
              </a:ext>
            </a:extLst>
          </p:cNvPr>
          <p:cNvSpPr>
            <a:spLocks noGrp="1"/>
          </p:cNvSpPr>
          <p:nvPr>
            <p:ph idx="1"/>
          </p:nvPr>
        </p:nvSpPr>
        <p:spPr/>
        <p:txBody>
          <a:bodyPr vert="horz" lIns="91440" tIns="45720" rIns="91440" bIns="45720" rtlCol="0" anchor="t">
            <a:normAutofit lnSpcReduction="10000"/>
          </a:bodyPr>
          <a:lstStyle/>
          <a:p>
            <a:pPr algn="just">
              <a:buClr>
                <a:srgbClr val="FF5958"/>
              </a:buClr>
            </a:pPr>
            <a:r>
              <a:rPr lang="en-US" dirty="0">
                <a:solidFill>
                  <a:srgbClr val="FF5958"/>
                </a:solidFill>
                <a:effectLst/>
                <a:latin typeface="Calibri"/>
                <a:ea typeface="Times New Roman" panose="02020603050405020304" pitchFamily="18" charset="0"/>
                <a:cs typeface="Calibri"/>
              </a:rPr>
              <a:t>Financer les </a:t>
            </a:r>
            <a:r>
              <a:rPr lang="en-US" dirty="0" err="1">
                <a:solidFill>
                  <a:srgbClr val="FF5958"/>
                </a:solidFill>
                <a:effectLst/>
                <a:latin typeface="Calibri"/>
                <a:ea typeface="Times New Roman" panose="02020603050405020304" pitchFamily="18" charset="0"/>
                <a:cs typeface="Calibri"/>
              </a:rPr>
              <a:t>systèmes</a:t>
            </a:r>
            <a:r>
              <a:rPr lang="en-US" dirty="0">
                <a:solidFill>
                  <a:srgbClr val="FF5958"/>
                </a:solidFill>
                <a:effectLst/>
                <a:latin typeface="Calibri"/>
                <a:ea typeface="Times New Roman" panose="02020603050405020304" pitchFamily="18" charset="0"/>
                <a:cs typeface="Calibri"/>
              </a:rPr>
              <a:t> </a:t>
            </a:r>
            <a:r>
              <a:rPr lang="en-US" dirty="0" err="1">
                <a:solidFill>
                  <a:srgbClr val="FF5958"/>
                </a:solidFill>
                <a:effectLst/>
                <a:latin typeface="Calibri"/>
                <a:ea typeface="Times New Roman" panose="02020603050405020304" pitchFamily="18" charset="0"/>
                <a:cs typeface="Calibri"/>
              </a:rPr>
              <a:t>d’enseignement</a:t>
            </a:r>
            <a:r>
              <a:rPr lang="en-US" dirty="0">
                <a:solidFill>
                  <a:srgbClr val="FF5958"/>
                </a:solidFill>
                <a:effectLst/>
                <a:latin typeface="Calibri"/>
                <a:ea typeface="Times New Roman" panose="02020603050405020304" pitchFamily="18" charset="0"/>
                <a:cs typeface="Calibri"/>
              </a:rPr>
              <a:t> public </a:t>
            </a:r>
            <a:r>
              <a:rPr lang="en-US" dirty="0" err="1">
                <a:solidFill>
                  <a:srgbClr val="404040"/>
                </a:solidFill>
                <a:effectLst/>
                <a:latin typeface="Calibri"/>
                <a:ea typeface="Times New Roman" panose="02020603050405020304" pitchFamily="18" charset="0"/>
                <a:cs typeface="Calibri"/>
              </a:rPr>
              <a:t>améliore</a:t>
            </a:r>
            <a:r>
              <a:rPr lang="en-US" dirty="0">
                <a:solidFill>
                  <a:srgbClr val="404040"/>
                </a:solidFill>
                <a:effectLst/>
                <a:latin typeface="Calibri"/>
                <a:ea typeface="Times New Roman" panose="02020603050405020304" pitchFamily="18" charset="0"/>
                <a:cs typeface="Calibri"/>
              </a:rPr>
              <a:t> les conditions </a:t>
            </a:r>
            <a:r>
              <a:rPr lang="en-US" dirty="0" err="1">
                <a:solidFill>
                  <a:srgbClr val="404040"/>
                </a:solidFill>
                <a:effectLst/>
                <a:latin typeface="Calibri"/>
                <a:ea typeface="Times New Roman" panose="02020603050405020304" pitchFamily="18" charset="0"/>
                <a:cs typeface="Calibri"/>
              </a:rPr>
              <a:t>salariales</a:t>
            </a:r>
            <a:r>
              <a:rPr lang="en-US" dirty="0">
                <a:solidFill>
                  <a:srgbClr val="404040"/>
                </a:solidFill>
                <a:effectLst/>
                <a:latin typeface="Calibri"/>
                <a:ea typeface="Times New Roman" panose="02020603050405020304" pitchFamily="18" charset="0"/>
                <a:cs typeface="Calibri"/>
              </a:rPr>
              <a:t> et de travail et </a:t>
            </a:r>
            <a:r>
              <a:rPr lang="en-US" dirty="0" err="1">
                <a:solidFill>
                  <a:srgbClr val="404040"/>
                </a:solidFill>
                <a:effectLst/>
                <a:latin typeface="Calibri"/>
                <a:ea typeface="Times New Roman" panose="02020603050405020304" pitchFamily="18" charset="0"/>
                <a:cs typeface="Calibri"/>
              </a:rPr>
              <a:t>permet</a:t>
            </a:r>
            <a:r>
              <a:rPr lang="en-US" dirty="0">
                <a:solidFill>
                  <a:srgbClr val="404040"/>
                </a:solidFill>
                <a:effectLst/>
                <a:latin typeface="Calibri"/>
                <a:ea typeface="Times New Roman" panose="02020603050405020304" pitchFamily="18" charset="0"/>
                <a:cs typeface="Calibri"/>
              </a:rPr>
              <a:t> aux </a:t>
            </a:r>
            <a:r>
              <a:rPr lang="en-US" dirty="0" err="1">
                <a:solidFill>
                  <a:srgbClr val="404040"/>
                </a:solidFill>
                <a:effectLst/>
                <a:latin typeface="Calibri"/>
                <a:ea typeface="Times New Roman" panose="02020603050405020304" pitchFamily="18" charset="0"/>
                <a:cs typeface="Calibri"/>
              </a:rPr>
              <a:t>enseignant·e·s</a:t>
            </a:r>
            <a:r>
              <a:rPr lang="en-US" dirty="0">
                <a:solidFill>
                  <a:srgbClr val="404040"/>
                </a:solidFill>
                <a:effectLst/>
                <a:latin typeface="Calibri"/>
                <a:ea typeface="Times New Roman" panose="02020603050405020304" pitchFamily="18" charset="0"/>
                <a:cs typeface="Calibri"/>
              </a:rPr>
              <a:t> et aux personnels de </a:t>
            </a:r>
            <a:r>
              <a:rPr lang="en-US" dirty="0" err="1">
                <a:solidFill>
                  <a:srgbClr val="404040"/>
                </a:solidFill>
                <a:effectLst/>
                <a:latin typeface="Calibri"/>
                <a:ea typeface="Times New Roman" panose="02020603050405020304" pitchFamily="18" charset="0"/>
                <a:cs typeface="Calibri"/>
              </a:rPr>
              <a:t>soutien</a:t>
            </a:r>
            <a:r>
              <a:rPr lang="en-US" dirty="0">
                <a:solidFill>
                  <a:srgbClr val="404040"/>
                </a:solidFill>
                <a:effectLst/>
                <a:latin typeface="Calibri"/>
                <a:ea typeface="Times New Roman" panose="02020603050405020304" pitchFamily="18" charset="0"/>
                <a:cs typeface="Calibri"/>
              </a:rPr>
              <a:t> à l’éducation de se </a:t>
            </a:r>
            <a:r>
              <a:rPr lang="en-US" dirty="0" err="1">
                <a:solidFill>
                  <a:srgbClr val="404040"/>
                </a:solidFill>
                <a:effectLst/>
                <a:latin typeface="Calibri"/>
                <a:ea typeface="Times New Roman" panose="02020603050405020304" pitchFamily="18" charset="0"/>
                <a:cs typeface="Calibri"/>
              </a:rPr>
              <a:t>maintenir</a:t>
            </a:r>
            <a:r>
              <a:rPr lang="en-US" dirty="0">
                <a:solidFill>
                  <a:srgbClr val="404040"/>
                </a:solidFill>
                <a:effectLst/>
                <a:latin typeface="Calibri"/>
                <a:ea typeface="Times New Roman" panose="02020603050405020304" pitchFamily="18" charset="0"/>
                <a:cs typeface="Calibri"/>
              </a:rPr>
              <a:t> et de </a:t>
            </a:r>
            <a:r>
              <a:rPr lang="en-US" dirty="0" err="1">
                <a:solidFill>
                  <a:srgbClr val="404040"/>
                </a:solidFill>
                <a:effectLst/>
                <a:latin typeface="Calibri"/>
                <a:ea typeface="Times New Roman" panose="02020603050405020304" pitchFamily="18" charset="0"/>
                <a:cs typeface="Calibri"/>
              </a:rPr>
              <a:t>s’épanouir</a:t>
            </a:r>
            <a:r>
              <a:rPr lang="en-US" dirty="0">
                <a:solidFill>
                  <a:srgbClr val="404040"/>
                </a:solidFill>
                <a:effectLst/>
                <a:latin typeface="Calibri"/>
                <a:ea typeface="Times New Roman" panose="02020603050405020304" pitchFamily="18" charset="0"/>
                <a:cs typeface="Calibri"/>
              </a:rPr>
              <a:t> dans </a:t>
            </a:r>
            <a:r>
              <a:rPr lang="en-US" dirty="0" err="1">
                <a:solidFill>
                  <a:srgbClr val="404040"/>
                </a:solidFill>
                <a:effectLst/>
                <a:latin typeface="Calibri"/>
                <a:ea typeface="Times New Roman" panose="02020603050405020304" pitchFamily="18" charset="0"/>
                <a:cs typeface="Calibri"/>
              </a:rPr>
              <a:t>une</a:t>
            </a:r>
            <a:r>
              <a:rPr lang="en-US" dirty="0">
                <a:solidFill>
                  <a:srgbClr val="404040"/>
                </a:solidFill>
                <a:effectLst/>
                <a:latin typeface="Calibri"/>
                <a:ea typeface="Times New Roman" panose="02020603050405020304" pitchFamily="18" charset="0"/>
                <a:cs typeface="Calibri"/>
              </a:rPr>
              <a:t> profession </a:t>
            </a:r>
            <a:r>
              <a:rPr lang="en-US" dirty="0" err="1">
                <a:solidFill>
                  <a:srgbClr val="404040"/>
                </a:solidFill>
                <a:effectLst/>
                <a:latin typeface="Calibri"/>
                <a:ea typeface="Times New Roman" panose="02020603050405020304" pitchFamily="18" charset="0"/>
                <a:cs typeface="Calibri"/>
              </a:rPr>
              <a:t>qu’il·elle·s</a:t>
            </a:r>
            <a:r>
              <a:rPr lang="en-US" dirty="0">
                <a:solidFill>
                  <a:srgbClr val="404040"/>
                </a:solidFill>
                <a:effectLst/>
                <a:latin typeface="Calibri"/>
                <a:ea typeface="Times New Roman" panose="02020603050405020304" pitchFamily="18" charset="0"/>
                <a:cs typeface="Calibri"/>
              </a:rPr>
              <a:t> </a:t>
            </a:r>
            <a:r>
              <a:rPr lang="en-US" dirty="0" err="1">
                <a:solidFill>
                  <a:srgbClr val="FF5958"/>
                </a:solidFill>
                <a:latin typeface="Calibri"/>
                <a:ea typeface="Times New Roman" panose="02020603050405020304" pitchFamily="18" charset="0"/>
                <a:cs typeface="Calibri"/>
              </a:rPr>
              <a:t>adorent</a:t>
            </a:r>
            <a:r>
              <a:rPr lang="en-US" dirty="0">
                <a:solidFill>
                  <a:srgbClr val="404040"/>
                </a:solidFill>
                <a:effectLst/>
                <a:latin typeface="Calibri"/>
                <a:ea typeface="Times New Roman" panose="02020603050405020304" pitchFamily="18" charset="0"/>
                <a:cs typeface="Calibri"/>
              </a:rPr>
              <a:t>.</a:t>
            </a:r>
            <a:endParaRPr lang="en-US" dirty="0">
              <a:latin typeface="Calibri"/>
              <a:cs typeface="Calibri"/>
            </a:endParaRPr>
          </a:p>
          <a:p>
            <a:pPr>
              <a:buClr>
                <a:srgbClr val="FF5958"/>
              </a:buClr>
            </a:pPr>
            <a:r>
              <a:rPr lang="en-US" dirty="0" err="1">
                <a:solidFill>
                  <a:srgbClr val="404040"/>
                </a:solidFill>
                <a:latin typeface="Calibri"/>
                <a:ea typeface="Times New Roman" panose="02020603050405020304" pitchFamily="18" charset="0"/>
                <a:cs typeface="Calibri"/>
              </a:rPr>
              <a:t>Cela</a:t>
            </a:r>
            <a:r>
              <a:rPr lang="en-US" dirty="0">
                <a:solidFill>
                  <a:srgbClr val="404040"/>
                </a:solidFill>
                <a:latin typeface="Calibri"/>
                <a:ea typeface="Times New Roman" panose="02020603050405020304" pitchFamily="18" charset="0"/>
                <a:cs typeface="Calibri"/>
              </a:rPr>
              <a:t> inspire </a:t>
            </a:r>
            <a:r>
              <a:rPr lang="en-US" dirty="0" err="1">
                <a:solidFill>
                  <a:srgbClr val="404040"/>
                </a:solidFill>
                <a:latin typeface="Calibri"/>
                <a:ea typeface="Times New Roman" panose="02020603050405020304" pitchFamily="18" charset="0"/>
                <a:cs typeface="Calibri"/>
              </a:rPr>
              <a:t>une</a:t>
            </a:r>
            <a:r>
              <a:rPr lang="en-US" dirty="0">
                <a:solidFill>
                  <a:srgbClr val="404040"/>
                </a:solidFill>
                <a:latin typeface="Calibri"/>
                <a:ea typeface="Times New Roman" panose="02020603050405020304" pitchFamily="18" charset="0"/>
                <a:cs typeface="Calibri"/>
              </a:rPr>
              <a:t> nouvelle </a:t>
            </a:r>
            <a:r>
              <a:rPr lang="en-US" dirty="0" err="1">
                <a:solidFill>
                  <a:srgbClr val="404040"/>
                </a:solidFill>
                <a:latin typeface="Calibri"/>
                <a:ea typeface="Times New Roman" panose="02020603050405020304" pitchFamily="18" charset="0"/>
                <a:cs typeface="Calibri"/>
              </a:rPr>
              <a:t>génération</a:t>
            </a:r>
            <a:r>
              <a:rPr lang="en-US" dirty="0">
                <a:solidFill>
                  <a:srgbClr val="404040"/>
                </a:solidFill>
                <a:latin typeface="Calibri"/>
                <a:ea typeface="Times New Roman" panose="02020603050405020304" pitchFamily="18" charset="0"/>
                <a:cs typeface="Calibri"/>
              </a:rPr>
              <a:t> à </a:t>
            </a:r>
            <a:r>
              <a:rPr lang="en-US" dirty="0" err="1">
                <a:solidFill>
                  <a:srgbClr val="404040"/>
                </a:solidFill>
                <a:latin typeface="Calibri"/>
                <a:ea typeface="Times New Roman" panose="02020603050405020304" pitchFamily="18" charset="0"/>
                <a:cs typeface="Calibri"/>
              </a:rPr>
              <a:t>rejoindre</a:t>
            </a:r>
            <a:r>
              <a:rPr lang="en-US" dirty="0">
                <a:solidFill>
                  <a:srgbClr val="404040"/>
                </a:solidFill>
                <a:latin typeface="Calibri"/>
                <a:ea typeface="Times New Roman" panose="02020603050405020304" pitchFamily="18" charset="0"/>
                <a:cs typeface="Calibri"/>
              </a:rPr>
              <a:t> les professions </a:t>
            </a:r>
            <a:r>
              <a:rPr lang="en-US" dirty="0" err="1">
                <a:solidFill>
                  <a:srgbClr val="404040"/>
                </a:solidFill>
                <a:latin typeface="Calibri"/>
                <a:ea typeface="Times New Roman" panose="02020603050405020304" pitchFamily="18" charset="0"/>
                <a:cs typeface="Calibri"/>
              </a:rPr>
              <a:t>dont</a:t>
            </a:r>
            <a:r>
              <a:rPr lang="en-US" dirty="0">
                <a:solidFill>
                  <a:srgbClr val="404040"/>
                </a:solidFill>
                <a:latin typeface="Calibri"/>
                <a:ea typeface="Times New Roman" panose="02020603050405020304" pitchFamily="18" charset="0"/>
                <a:cs typeface="Calibri"/>
              </a:rPr>
              <a:t> le monde a </a:t>
            </a:r>
            <a:r>
              <a:rPr lang="en-US" dirty="0" err="1">
                <a:solidFill>
                  <a:srgbClr val="404040"/>
                </a:solidFill>
                <a:latin typeface="Calibri"/>
                <a:ea typeface="Times New Roman" panose="02020603050405020304" pitchFamily="18" charset="0"/>
                <a:cs typeface="Calibri"/>
              </a:rPr>
              <a:t>si</a:t>
            </a:r>
            <a:r>
              <a:rPr lang="en-US" dirty="0">
                <a:solidFill>
                  <a:srgbClr val="404040"/>
                </a:solidFill>
                <a:latin typeface="Calibri"/>
                <a:ea typeface="Times New Roman" panose="02020603050405020304" pitchFamily="18" charset="0"/>
                <a:cs typeface="Calibri"/>
              </a:rPr>
              <a:t> </a:t>
            </a:r>
            <a:r>
              <a:rPr lang="en-US" dirty="0" err="1">
                <a:solidFill>
                  <a:srgbClr val="404040"/>
                </a:solidFill>
                <a:latin typeface="Calibri"/>
                <a:ea typeface="Times New Roman" panose="02020603050405020304" pitchFamily="18" charset="0"/>
                <a:cs typeface="Calibri"/>
              </a:rPr>
              <a:t>désespérément</a:t>
            </a:r>
            <a:r>
              <a:rPr lang="en-US" dirty="0">
                <a:solidFill>
                  <a:srgbClr val="404040"/>
                </a:solidFill>
                <a:latin typeface="Calibri"/>
                <a:ea typeface="Times New Roman" panose="02020603050405020304" pitchFamily="18" charset="0"/>
                <a:cs typeface="Calibri"/>
              </a:rPr>
              <a:t> </a:t>
            </a:r>
            <a:r>
              <a:rPr lang="en-US" dirty="0" err="1">
                <a:solidFill>
                  <a:srgbClr val="404040"/>
                </a:solidFill>
                <a:latin typeface="Calibri"/>
                <a:ea typeface="Times New Roman" panose="02020603050405020304" pitchFamily="18" charset="0"/>
                <a:cs typeface="Calibri"/>
              </a:rPr>
              <a:t>besoin</a:t>
            </a:r>
            <a:r>
              <a:rPr lang="en-US" dirty="0">
                <a:solidFill>
                  <a:srgbClr val="404040"/>
                </a:solidFill>
                <a:effectLst/>
                <a:latin typeface="Calibri"/>
                <a:ea typeface="Times New Roman" panose="02020603050405020304" pitchFamily="18" charset="0"/>
                <a:cs typeface="Calibri"/>
              </a:rPr>
              <a:t>.</a:t>
            </a:r>
            <a:r>
              <a:rPr lang="en-US" dirty="0">
                <a:solidFill>
                  <a:srgbClr val="404040"/>
                </a:solidFill>
                <a:latin typeface="Calibri"/>
                <a:ea typeface="Times New Roman" panose="02020603050405020304" pitchFamily="18" charset="0"/>
                <a:cs typeface="Calibri"/>
              </a:rPr>
              <a:t> </a:t>
            </a:r>
          </a:p>
          <a:p>
            <a:pPr>
              <a:buClr>
                <a:srgbClr val="FF5958"/>
              </a:buClr>
            </a:pPr>
            <a:r>
              <a:rPr lang="en-US" dirty="0">
                <a:latin typeface="Calibri"/>
                <a:cs typeface="Calibri"/>
              </a:rPr>
              <a:t>La </a:t>
            </a:r>
            <a:r>
              <a:rPr lang="en-US" dirty="0" err="1">
                <a:latin typeface="Calibri"/>
                <a:cs typeface="Calibri"/>
              </a:rPr>
              <a:t>campagne</a:t>
            </a:r>
            <a:r>
              <a:rPr lang="en-US" dirty="0">
                <a:latin typeface="Calibri"/>
                <a:cs typeface="Calibri"/>
              </a:rPr>
              <a:t> </a:t>
            </a:r>
            <a:r>
              <a:rPr lang="fr-FR" dirty="0">
                <a:latin typeface="Calibri"/>
                <a:cs typeface="Calibri"/>
              </a:rPr>
              <a:t>La force du public : ensemble on fait école! soutient qu’</a:t>
            </a:r>
            <a:r>
              <a:rPr lang="en-US" dirty="0">
                <a:solidFill>
                  <a:srgbClr val="FF5958"/>
                </a:solidFill>
                <a:latin typeface="Calibri"/>
                <a:cs typeface="Calibri"/>
              </a:rPr>
              <a:t>il </a:t>
            </a:r>
            <a:r>
              <a:rPr lang="en-US" dirty="0" err="1">
                <a:solidFill>
                  <a:srgbClr val="FF5958"/>
                </a:solidFill>
                <a:latin typeface="Calibri"/>
                <a:cs typeface="Calibri"/>
              </a:rPr>
              <a:t>existe</a:t>
            </a:r>
            <a:r>
              <a:rPr lang="en-US" dirty="0">
                <a:solidFill>
                  <a:srgbClr val="FF5958"/>
                </a:solidFill>
                <a:latin typeface="Calibri"/>
                <a:cs typeface="Calibri"/>
              </a:rPr>
              <a:t> </a:t>
            </a:r>
            <a:r>
              <a:rPr lang="en-US" dirty="0" err="1">
                <a:solidFill>
                  <a:srgbClr val="FF5958"/>
                </a:solidFill>
                <a:latin typeface="Calibri"/>
                <a:cs typeface="Calibri"/>
              </a:rPr>
              <a:t>suffisamment</a:t>
            </a:r>
            <a:r>
              <a:rPr lang="en-US" dirty="0">
                <a:solidFill>
                  <a:srgbClr val="FF5958"/>
                </a:solidFill>
                <a:latin typeface="Calibri"/>
                <a:cs typeface="Calibri"/>
              </a:rPr>
              <a:t> de </a:t>
            </a:r>
            <a:r>
              <a:rPr lang="en-US" dirty="0" err="1">
                <a:solidFill>
                  <a:srgbClr val="FF5958"/>
                </a:solidFill>
                <a:latin typeface="Calibri"/>
                <a:cs typeface="Calibri"/>
              </a:rPr>
              <a:t>financements</a:t>
            </a:r>
            <a:r>
              <a:rPr lang="en-US" dirty="0">
                <a:solidFill>
                  <a:srgbClr val="FF5958"/>
                </a:solidFill>
                <a:latin typeface="Calibri"/>
                <a:cs typeface="Calibri"/>
              </a:rPr>
              <a:t> </a:t>
            </a:r>
            <a:r>
              <a:rPr lang="en-US" dirty="0" err="1">
                <a:solidFill>
                  <a:srgbClr val="FF5958"/>
                </a:solidFill>
                <a:latin typeface="Calibri"/>
                <a:cs typeface="Calibri"/>
              </a:rPr>
              <a:t>disponibles</a:t>
            </a:r>
            <a:r>
              <a:rPr lang="en-US" dirty="0">
                <a:solidFill>
                  <a:srgbClr val="FF5958"/>
                </a:solidFill>
                <a:latin typeface="Calibri"/>
                <a:cs typeface="Calibri"/>
              </a:rPr>
              <a:t> pour un </a:t>
            </a:r>
            <a:r>
              <a:rPr lang="en-US" dirty="0" err="1">
                <a:solidFill>
                  <a:srgbClr val="FF5958"/>
                </a:solidFill>
                <a:latin typeface="Calibri"/>
                <a:cs typeface="Calibri"/>
              </a:rPr>
              <a:t>investissement</a:t>
            </a:r>
            <a:r>
              <a:rPr lang="en-US" dirty="0">
                <a:solidFill>
                  <a:srgbClr val="FF5958"/>
                </a:solidFill>
                <a:latin typeface="Calibri"/>
                <a:cs typeface="Calibri"/>
              </a:rPr>
              <a:t> durable dans l’éducation et les </a:t>
            </a:r>
            <a:r>
              <a:rPr lang="en-US" dirty="0" err="1">
                <a:solidFill>
                  <a:srgbClr val="FF5958"/>
                </a:solidFill>
                <a:latin typeface="Calibri"/>
                <a:cs typeface="Calibri"/>
              </a:rPr>
              <a:t>éducateur·trice·s</a:t>
            </a:r>
            <a:r>
              <a:rPr lang="en-US" dirty="0">
                <a:solidFill>
                  <a:srgbClr val="FF5958"/>
                </a:solidFill>
                <a:latin typeface="Calibri"/>
                <a:cs typeface="Calibri"/>
              </a:rPr>
              <a:t> </a:t>
            </a:r>
            <a:r>
              <a:rPr lang="en-US" dirty="0" err="1">
                <a:latin typeface="Calibri"/>
                <a:cs typeface="Calibri"/>
              </a:rPr>
              <a:t>afin</a:t>
            </a:r>
            <a:r>
              <a:rPr lang="en-US" dirty="0">
                <a:latin typeface="Calibri"/>
                <a:cs typeface="Calibri"/>
              </a:rPr>
              <a:t> de </a:t>
            </a:r>
            <a:r>
              <a:rPr lang="en-US" dirty="0" err="1">
                <a:latin typeface="Calibri"/>
                <a:cs typeface="Calibri"/>
              </a:rPr>
              <a:t>réaliser</a:t>
            </a:r>
            <a:r>
              <a:rPr lang="en-US" dirty="0">
                <a:latin typeface="Calibri"/>
                <a:cs typeface="Calibri"/>
              </a:rPr>
              <a:t> </a:t>
            </a:r>
            <a:r>
              <a:rPr lang="en-US" dirty="0" err="1">
                <a:latin typeface="Calibri"/>
                <a:cs typeface="Calibri"/>
              </a:rPr>
              <a:t>une</a:t>
            </a:r>
            <a:r>
              <a:rPr lang="en-US" dirty="0">
                <a:latin typeface="Calibri"/>
                <a:cs typeface="Calibri"/>
              </a:rPr>
              <a:t> éducation de </a:t>
            </a:r>
            <a:r>
              <a:rPr lang="en-US" dirty="0" err="1">
                <a:latin typeface="Calibri"/>
                <a:cs typeface="Calibri"/>
              </a:rPr>
              <a:t>qualité</a:t>
            </a:r>
            <a:r>
              <a:rPr lang="en-US" dirty="0">
                <a:latin typeface="Calibri"/>
                <a:cs typeface="Calibri"/>
              </a:rPr>
              <a:t> pour </a:t>
            </a:r>
            <a:r>
              <a:rPr lang="en-US" dirty="0" err="1">
                <a:latin typeface="Calibri"/>
                <a:cs typeface="Calibri"/>
              </a:rPr>
              <a:t>toutes</a:t>
            </a:r>
            <a:r>
              <a:rPr lang="en-US" dirty="0">
                <a:latin typeface="Calibri"/>
                <a:cs typeface="Calibri"/>
              </a:rPr>
              <a:t> et </a:t>
            </a:r>
            <a:r>
              <a:rPr lang="en-US" dirty="0" err="1">
                <a:latin typeface="Calibri"/>
                <a:cs typeface="Calibri"/>
              </a:rPr>
              <a:t>tous</a:t>
            </a:r>
            <a:r>
              <a:rPr lang="en-US" dirty="0">
                <a:latin typeface="Calibri"/>
                <a:cs typeface="Calibri"/>
              </a:rPr>
              <a:t>. </a:t>
            </a:r>
            <a:endParaRPr lang="en-US" dirty="0">
              <a:solidFill>
                <a:srgbClr val="000000"/>
              </a:solidFill>
            </a:endParaRPr>
          </a:p>
        </p:txBody>
      </p:sp>
    </p:spTree>
    <p:extLst>
      <p:ext uri="{BB962C8B-B14F-4D97-AF65-F5344CB8AC3E}">
        <p14:creationId xmlns:p14="http://schemas.microsoft.com/office/powerpoint/2010/main" val="128131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0E9AEF-BE16-D821-C4F3-AC4FD3805A61}"/>
              </a:ext>
            </a:extLst>
          </p:cNvPr>
          <p:cNvSpPr>
            <a:spLocks noGrp="1"/>
          </p:cNvSpPr>
          <p:nvPr>
            <p:ph type="title"/>
          </p:nvPr>
        </p:nvSpPr>
        <p:spPr>
          <a:xfrm>
            <a:off x="838200" y="365125"/>
            <a:ext cx="10515600" cy="1306443"/>
          </a:xfrm>
        </p:spPr>
        <p:txBody>
          <a:bodyPr vert="horz" lIns="91440" tIns="45720" rIns="91440" bIns="45720" rtlCol="0" anchor="ctr">
            <a:normAutofit/>
          </a:bodyPr>
          <a:lstStyle/>
          <a:p>
            <a:r>
              <a:rPr lang="en-US" sz="4000" b="1" dirty="0">
                <a:solidFill>
                  <a:srgbClr val="FF0000"/>
                </a:solidFill>
                <a:latin typeface="Druk Text Bold"/>
              </a:rPr>
              <a:t>Suivez </a:t>
            </a:r>
            <a:r>
              <a:rPr lang="en-US" sz="4000" b="1" dirty="0" err="1">
                <a:solidFill>
                  <a:srgbClr val="FF0000"/>
                </a:solidFill>
                <a:latin typeface="Druk Text Bold"/>
              </a:rPr>
              <a:t>l’argent</a:t>
            </a:r>
            <a:r>
              <a:rPr lang="en-US" sz="4000" b="1" dirty="0">
                <a:solidFill>
                  <a:srgbClr val="FF0000"/>
                </a:solidFill>
                <a:latin typeface="Druk Text Bold"/>
              </a:rPr>
              <a:t> : la </a:t>
            </a:r>
            <a:r>
              <a:rPr lang="en-US" sz="4000" b="1" dirty="0" err="1">
                <a:solidFill>
                  <a:srgbClr val="FF0000"/>
                </a:solidFill>
                <a:latin typeface="Druk Text Bold"/>
              </a:rPr>
              <a:t>dette</a:t>
            </a:r>
            <a:r>
              <a:rPr lang="en-US" sz="4000" b="1" dirty="0">
                <a:solidFill>
                  <a:srgbClr val="FF0000"/>
                </a:solidFill>
                <a:latin typeface="Druk Text Bold"/>
              </a:rPr>
              <a:t> </a:t>
            </a:r>
          </a:p>
        </p:txBody>
      </p:sp>
      <p:sp>
        <p:nvSpPr>
          <p:cNvPr id="3" name="Content Placeholder 2">
            <a:extLst>
              <a:ext uri="{FF2B5EF4-FFF2-40B4-BE49-F238E27FC236}">
                <a16:creationId xmlns:a16="http://schemas.microsoft.com/office/drawing/2014/main" id="{EDF3D07D-4939-10EF-5B91-7310DB61259E}"/>
              </a:ext>
            </a:extLst>
          </p:cNvPr>
          <p:cNvSpPr>
            <a:spLocks noGrp="1"/>
          </p:cNvSpPr>
          <p:nvPr>
            <p:ph idx="1"/>
          </p:nvPr>
        </p:nvSpPr>
        <p:spPr>
          <a:xfrm>
            <a:off x="838200" y="1825625"/>
            <a:ext cx="5158480" cy="4667250"/>
          </a:xfrm>
        </p:spPr>
        <p:txBody>
          <a:bodyPr vert="horz" lIns="91440" tIns="45720" rIns="91440" bIns="45720" rtlCol="0">
            <a:normAutofit/>
          </a:bodyPr>
          <a:lstStyle/>
          <a:p>
            <a:pPr>
              <a:buClr>
                <a:srgbClr val="FF5958"/>
              </a:buClr>
            </a:pPr>
            <a:r>
              <a:rPr lang="en-US" sz="2400" dirty="0">
                <a:latin typeface="+mn-lt"/>
              </a:rPr>
              <a:t>Beaucoup de pays </a:t>
            </a:r>
            <a:r>
              <a:rPr lang="en-US" sz="2400" dirty="0" err="1">
                <a:latin typeface="+mn-lt"/>
              </a:rPr>
              <a:t>dépensent</a:t>
            </a:r>
            <a:r>
              <a:rPr lang="en-US" sz="2400" dirty="0">
                <a:latin typeface="+mn-lt"/>
              </a:rPr>
              <a:t> plus pour le service de la </a:t>
            </a:r>
            <a:r>
              <a:rPr lang="en-US" sz="2400" dirty="0" err="1">
                <a:latin typeface="+mn-lt"/>
              </a:rPr>
              <a:t>dette</a:t>
            </a:r>
            <a:r>
              <a:rPr lang="en-US" sz="2400" dirty="0">
                <a:latin typeface="+mn-lt"/>
              </a:rPr>
              <a:t> </a:t>
            </a:r>
            <a:r>
              <a:rPr lang="en-US" sz="2400" dirty="0" err="1">
                <a:latin typeface="+mn-lt"/>
              </a:rPr>
              <a:t>qu’ils</a:t>
            </a:r>
            <a:r>
              <a:rPr lang="en-US" sz="2400" dirty="0">
                <a:latin typeface="+mn-lt"/>
              </a:rPr>
              <a:t> ne le font pour l’éducation et la </a:t>
            </a:r>
            <a:r>
              <a:rPr lang="en-US" sz="2400" dirty="0" err="1">
                <a:latin typeface="+mn-lt"/>
              </a:rPr>
              <a:t>santé</a:t>
            </a:r>
            <a:r>
              <a:rPr lang="en-US" sz="2400" b="0" i="0" dirty="0">
                <a:effectLst/>
                <a:latin typeface="+mn-lt"/>
              </a:rPr>
              <a:t>.</a:t>
            </a:r>
          </a:p>
          <a:p>
            <a:pPr>
              <a:buClr>
                <a:srgbClr val="FF5958"/>
              </a:buClr>
            </a:pPr>
            <a:r>
              <a:rPr lang="en-US" sz="2400" dirty="0">
                <a:latin typeface="+mn-lt"/>
              </a:rPr>
              <a:t>Des pays </a:t>
            </a:r>
            <a:r>
              <a:rPr lang="en-US" sz="2400" dirty="0" err="1">
                <a:latin typeface="+mn-lt"/>
              </a:rPr>
              <a:t>dépensent</a:t>
            </a:r>
            <a:r>
              <a:rPr lang="en-US" sz="2400" dirty="0">
                <a:latin typeface="+mn-lt"/>
              </a:rPr>
              <a:t> </a:t>
            </a:r>
            <a:r>
              <a:rPr lang="en-US" sz="2400" dirty="0" err="1">
                <a:latin typeface="+mn-lt"/>
              </a:rPr>
              <a:t>l’équivalent</a:t>
            </a:r>
            <a:r>
              <a:rPr lang="en-US" sz="2400" dirty="0">
                <a:latin typeface="+mn-lt"/>
              </a:rPr>
              <a:t> de plus de la </a:t>
            </a:r>
            <a:r>
              <a:rPr lang="en-US" sz="2400" dirty="0" err="1">
                <a:latin typeface="+mn-lt"/>
              </a:rPr>
              <a:t>moitié</a:t>
            </a:r>
            <a:r>
              <a:rPr lang="en-US" sz="2400" dirty="0">
                <a:latin typeface="+mn-lt"/>
              </a:rPr>
              <a:t> de </a:t>
            </a:r>
            <a:r>
              <a:rPr lang="en-US" sz="2400" dirty="0" err="1">
                <a:latin typeface="+mn-lt"/>
              </a:rPr>
              <a:t>leur</a:t>
            </a:r>
            <a:r>
              <a:rPr lang="en-US" sz="2400" dirty="0">
                <a:latin typeface="+mn-lt"/>
              </a:rPr>
              <a:t> budget total pour la </a:t>
            </a:r>
            <a:r>
              <a:rPr lang="en-US" sz="2400" dirty="0" err="1">
                <a:latin typeface="+mn-lt"/>
              </a:rPr>
              <a:t>santé</a:t>
            </a:r>
            <a:r>
              <a:rPr lang="en-US" sz="2400" dirty="0">
                <a:latin typeface="+mn-lt"/>
              </a:rPr>
              <a:t> et l’éducation </a:t>
            </a:r>
            <a:r>
              <a:rPr lang="en-US" sz="2400" dirty="0" err="1">
                <a:latin typeface="+mn-lt"/>
              </a:rPr>
              <a:t>afin</a:t>
            </a:r>
            <a:r>
              <a:rPr lang="en-US" sz="2400" dirty="0">
                <a:latin typeface="+mn-lt"/>
              </a:rPr>
              <a:t> de </a:t>
            </a:r>
            <a:r>
              <a:rPr lang="en-US" sz="2400" dirty="0" err="1">
                <a:latin typeface="+mn-lt"/>
              </a:rPr>
              <a:t>rembourser</a:t>
            </a:r>
            <a:r>
              <a:rPr lang="en-US" sz="2400" dirty="0">
                <a:latin typeface="+mn-lt"/>
              </a:rPr>
              <a:t> </a:t>
            </a:r>
            <a:r>
              <a:rPr lang="en-US" sz="2400" dirty="0" err="1">
                <a:latin typeface="+mn-lt"/>
              </a:rPr>
              <a:t>leurs</a:t>
            </a:r>
            <a:r>
              <a:rPr lang="en-US" sz="2400" dirty="0">
                <a:latin typeface="+mn-lt"/>
              </a:rPr>
              <a:t> </a:t>
            </a:r>
            <a:r>
              <a:rPr lang="en-US" sz="2400" dirty="0" err="1">
                <a:latin typeface="+mn-lt"/>
              </a:rPr>
              <a:t>dettes</a:t>
            </a:r>
            <a:r>
              <a:rPr lang="en-US" sz="2400" dirty="0">
                <a:latin typeface="+mn-lt"/>
              </a:rPr>
              <a:t>.</a:t>
            </a:r>
          </a:p>
          <a:p>
            <a:pPr>
              <a:buClr>
                <a:srgbClr val="FF5958"/>
              </a:buClr>
            </a:pPr>
            <a:r>
              <a:rPr lang="en-US" sz="2400" dirty="0">
                <a:latin typeface="+mn-lt"/>
              </a:rPr>
              <a:t>Le Bangladesh et le Ghana </a:t>
            </a:r>
            <a:r>
              <a:rPr lang="en-US" sz="2400" dirty="0" err="1">
                <a:latin typeface="+mn-lt"/>
              </a:rPr>
              <a:t>auraient</a:t>
            </a:r>
            <a:r>
              <a:rPr lang="en-US" sz="2400" dirty="0">
                <a:latin typeface="+mn-lt"/>
              </a:rPr>
              <a:t> </a:t>
            </a:r>
            <a:r>
              <a:rPr lang="en-US" sz="2400" dirty="0" err="1">
                <a:latin typeface="+mn-lt"/>
              </a:rPr>
              <a:t>eu</a:t>
            </a:r>
            <a:r>
              <a:rPr lang="en-US" sz="2400" dirty="0">
                <a:latin typeface="+mn-lt"/>
              </a:rPr>
              <a:t> chacun plus de 5 milliards de dollars </a:t>
            </a:r>
            <a:r>
              <a:rPr lang="en-US" sz="2400" dirty="0" err="1">
                <a:latin typeface="+mn-lt"/>
              </a:rPr>
              <a:t>américains</a:t>
            </a:r>
            <a:r>
              <a:rPr lang="en-US" sz="2400" dirty="0">
                <a:latin typeface="+mn-lt"/>
              </a:rPr>
              <a:t> à </a:t>
            </a:r>
            <a:r>
              <a:rPr lang="en-US" sz="2400" dirty="0" err="1">
                <a:latin typeface="+mn-lt"/>
              </a:rPr>
              <a:t>investir</a:t>
            </a:r>
            <a:r>
              <a:rPr lang="en-US" sz="2400" dirty="0">
                <a:latin typeface="+mn-lt"/>
              </a:rPr>
              <a:t> dans les services publics et le Kenya </a:t>
            </a:r>
            <a:r>
              <a:rPr lang="en-US" sz="2400" dirty="0" err="1">
                <a:latin typeface="+mn-lt"/>
              </a:rPr>
              <a:t>aurait</a:t>
            </a:r>
            <a:r>
              <a:rPr lang="en-US" sz="2400" dirty="0">
                <a:latin typeface="+mn-lt"/>
              </a:rPr>
              <a:t> </a:t>
            </a:r>
            <a:r>
              <a:rPr lang="en-US" sz="2400" dirty="0" err="1">
                <a:latin typeface="+mn-lt"/>
              </a:rPr>
              <a:t>eu</a:t>
            </a:r>
            <a:r>
              <a:rPr lang="en-US" sz="2400" dirty="0">
                <a:latin typeface="+mn-lt"/>
              </a:rPr>
              <a:t> plus de 4 milliards de dollars </a:t>
            </a:r>
            <a:r>
              <a:rPr lang="en-US" sz="2400" dirty="0" err="1">
                <a:latin typeface="+mn-lt"/>
              </a:rPr>
              <a:t>américains</a:t>
            </a:r>
            <a:r>
              <a:rPr lang="en-US" sz="2400" dirty="0">
                <a:latin typeface="+mn-lt"/>
              </a:rPr>
              <a:t> par an de </a:t>
            </a:r>
            <a:r>
              <a:rPr lang="en-US" sz="2400" dirty="0" err="1">
                <a:latin typeface="+mn-lt"/>
              </a:rPr>
              <a:t>revenus</a:t>
            </a:r>
            <a:r>
              <a:rPr lang="en-US" sz="2400" dirty="0">
                <a:latin typeface="+mn-lt"/>
              </a:rPr>
              <a:t> </a:t>
            </a:r>
            <a:r>
              <a:rPr lang="en-US" sz="2400" dirty="0" err="1">
                <a:latin typeface="+mn-lt"/>
              </a:rPr>
              <a:t>supplémentaires</a:t>
            </a:r>
            <a:r>
              <a:rPr lang="en-US" sz="2400" dirty="0">
                <a:latin typeface="+mn-lt"/>
              </a:rPr>
              <a:t>. </a:t>
            </a:r>
          </a:p>
        </p:txBody>
      </p:sp>
      <p:pic>
        <p:nvPicPr>
          <p:cNvPr id="5" name="Picture 4" descr="A group of people holding a banner&#10;&#10;Description automatically generated">
            <a:extLst>
              <a:ext uri="{FF2B5EF4-FFF2-40B4-BE49-F238E27FC236}">
                <a16:creationId xmlns:a16="http://schemas.microsoft.com/office/drawing/2014/main" id="{775AA7DF-1F20-36A2-DE4C-371979CDD9A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5797" b="-1"/>
          <a:stretch/>
        </p:blipFill>
        <p:spPr>
          <a:xfrm>
            <a:off x="6195321" y="1888256"/>
            <a:ext cx="5164595" cy="3536202"/>
          </a:xfrm>
          <a:prstGeom prst="rect">
            <a:avLst/>
          </a:prstGeom>
        </p:spPr>
      </p:pic>
      <p:sp>
        <p:nvSpPr>
          <p:cNvPr id="6" name="TextBox 5">
            <a:extLst>
              <a:ext uri="{FF2B5EF4-FFF2-40B4-BE49-F238E27FC236}">
                <a16:creationId xmlns:a16="http://schemas.microsoft.com/office/drawing/2014/main" id="{79011B97-1C91-B2E6-00D4-29BB26EBE19E}"/>
              </a:ext>
            </a:extLst>
          </p:cNvPr>
          <p:cNvSpPr txBox="1"/>
          <p:nvPr/>
        </p:nvSpPr>
        <p:spPr>
          <a:xfrm flipV="1">
            <a:off x="9027521" y="4133590"/>
            <a:ext cx="692676" cy="738664"/>
          </a:xfrm>
          <a:prstGeom prst="rect">
            <a:avLst/>
          </a:prstGeom>
          <a:solidFill>
            <a:srgbClr val="000000"/>
          </a:solidFill>
        </p:spPr>
        <p:txBody>
          <a:bodyPr wrap="square" rtlCol="0">
            <a:spAutoFit/>
          </a:bodyPr>
          <a:lstStyle/>
          <a:p>
            <a:pPr algn="r">
              <a:spcAft>
                <a:spcPts val="600"/>
              </a:spcAft>
            </a:pPr>
            <a:r>
              <a:rPr lang="en-GB" sz="700">
                <a:solidFill>
                  <a:srgbClr val="FFFFFF"/>
                </a:solidFill>
                <a:hlinkClick r:id="rId4" tooltip="https://www.brasildefato.com.br/2020/06/06/argentina-renegocia-deuda-externa-mientras-enfrenta-la-pandemia-del-coronavirus">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en-GB" sz="700">
              <a:solidFill>
                <a:srgbClr val="FFFFFF"/>
              </a:solidFill>
            </a:endParaRPr>
          </a:p>
        </p:txBody>
      </p:sp>
    </p:spTree>
    <p:extLst>
      <p:ext uri="{BB962C8B-B14F-4D97-AF65-F5344CB8AC3E}">
        <p14:creationId xmlns:p14="http://schemas.microsoft.com/office/powerpoint/2010/main" val="2680935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CF7BFB08FB53844BFE3EB557BCCE78D" ma:contentTypeVersion="17" ma:contentTypeDescription="Create a new document." ma:contentTypeScope="" ma:versionID="02b49488c6e9017b3122480c652bc6d4">
  <xsd:schema xmlns:xsd="http://www.w3.org/2001/XMLSchema" xmlns:xs="http://www.w3.org/2001/XMLSchema" xmlns:p="http://schemas.microsoft.com/office/2006/metadata/properties" xmlns:ns2="f1b18939-f153-494b-8e21-dbdbb52d46f8" xmlns:ns3="89248253-1ae3-4508-9ac5-22671723da37" targetNamespace="http://schemas.microsoft.com/office/2006/metadata/properties" ma:root="true" ma:fieldsID="ccb3902d9099bf0b19bbb5541a248e33" ns2:_="" ns3:_="">
    <xsd:import namespace="f1b18939-f153-494b-8e21-dbdbb52d46f8"/>
    <xsd:import namespace="89248253-1ae3-4508-9ac5-22671723da37"/>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b18939-f153-494b-8e21-dbdbb52d46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db15c82-51ed-4489-a4e3-5cabd2d9842b"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248253-1ae3-4508-9ac5-22671723da3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a88af77-9127-45b8-ba66-80bcbca9bea9}" ma:internalName="TaxCatchAll" ma:showField="CatchAllData" ma:web="89248253-1ae3-4508-9ac5-22671723da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9248253-1ae3-4508-9ac5-22671723da37" xsi:nil="true"/>
    <lcf76f155ced4ddcb4097134ff3c332f xmlns="f1b18939-f153-494b-8e21-dbdbb52d46f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18603B-516A-4418-A081-A4D6E9F99E92}">
  <ds:schemaRefs>
    <ds:schemaRef ds:uri="http://schemas.microsoft.com/sharepoint/v3/contenttype/forms"/>
  </ds:schemaRefs>
</ds:datastoreItem>
</file>

<file path=customXml/itemProps2.xml><?xml version="1.0" encoding="utf-8"?>
<ds:datastoreItem xmlns:ds="http://schemas.openxmlformats.org/officeDocument/2006/customXml" ds:itemID="{A35062AB-D780-4020-A8D0-C1B1A16DB3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b18939-f153-494b-8e21-dbdbb52d46f8"/>
    <ds:schemaRef ds:uri="89248253-1ae3-4508-9ac5-22671723da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2543AC-60AF-4E01-A39F-EB157828F715}">
  <ds:schemaRefs>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59598154-902d-473d-ad06-5997deda8dfb"/>
    <ds:schemaRef ds:uri="66f16ad9-ec21-46bb-a034-84f087600b24"/>
    <ds:schemaRef ds:uri="http://schemas.microsoft.com/office/2006/metadata/properties"/>
    <ds:schemaRef ds:uri="http://www.w3.org/XML/1998/namespace"/>
    <ds:schemaRef ds:uri="http://purl.org/dc/dcmitype/"/>
    <ds:schemaRef ds:uri="89248253-1ae3-4508-9ac5-22671723da37"/>
    <ds:schemaRef ds:uri="f1b18939-f153-494b-8e21-dbdbb52d46f8"/>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1094</Words>
  <Application>Microsoft Office PowerPoint</Application>
  <PresentationFormat>Widescreen</PresentationFormat>
  <Paragraphs>79</Paragraphs>
  <Slides>27</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Calibri Light</vt:lpstr>
      <vt:lpstr>Druk Text Bold</vt:lpstr>
      <vt:lpstr>Office Theme</vt:lpstr>
      <vt:lpstr>Office Theme</vt:lpstr>
      <vt:lpstr>PowerPoint Presentation</vt:lpstr>
      <vt:lpstr>PowerPoint Presentation</vt:lpstr>
      <vt:lpstr>PowerPoint Presentation</vt:lpstr>
      <vt:lpstr>PowerPoint Presentation</vt:lpstr>
      <vt:lpstr>La force du public:  Ensemble on fait école !</vt:lpstr>
      <vt:lpstr>PowerPoint Presentation</vt:lpstr>
      <vt:lpstr>Ensemble on fait école !  Éléments constitutifs</vt:lpstr>
      <vt:lpstr>La force du public :  Ensemble on fait école !</vt:lpstr>
      <vt:lpstr>Suivez l’argent : la dette </vt:lpstr>
      <vt:lpstr>Financer l’éducation, pas la guerre</vt:lpstr>
      <vt:lpstr>Suivez l’argent : les abus fiscaux</vt:lpstr>
      <vt:lpstr>📢 La force du public :  Ensemble on fait école !</vt:lpstr>
      <vt:lpstr>PowerPoint Presentation</vt:lpstr>
      <vt:lpstr>PowerPoint Presentation</vt:lpstr>
      <vt:lpstr>Révèler l’impact négatif de l’autérité et de la privatisation sur la qualité et l’équité des systèmes d’éducation et sur les droits et le statut des travailleur·euse·s de l’éducation.</vt:lpstr>
      <vt:lpstr>Apporter un soutien ciblé aux organisations membres de l’IE pour  plaider en faveur d’investissements publics accrus dans les systèmes éducatifs et les travailleur·euse·s de l’éducation aux niveaux national, régional et mondial.</vt:lpstr>
      <vt:lpstr>Comment pouvez-vous  vous engager dans la campagne ?</vt:lpstr>
      <vt:lpstr>PowerPoint Presentation</vt:lpstr>
      <vt:lpstr>PowerPoint Presentation</vt:lpstr>
      <vt:lpstr>PowerPoint Presentation</vt:lpstr>
      <vt:lpstr>PowerPoint Presentation</vt:lpstr>
      <vt:lpstr>PowerPoint Presentation</vt:lpstr>
      <vt:lpstr>PowerPoint Presentation</vt:lpstr>
      <vt:lpstr>Notre récit </vt:lpstr>
      <vt:lpstr>Notre récit</vt:lpstr>
      <vt:lpstr>Notre récit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Frederik Destree</dc:creator>
  <cp:lastModifiedBy>Claude Carroué</cp:lastModifiedBy>
  <cp:revision>48</cp:revision>
  <dcterms:created xsi:type="dcterms:W3CDTF">2023-03-01T11:10:24Z</dcterms:created>
  <dcterms:modified xsi:type="dcterms:W3CDTF">2023-06-14T10:17:46Z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0x0101009CF7BFB08FB53844BFE3EB557BCCE78D</vt:lpwstr>
  </property>
  <property fmtid="{D5CDD505-2E9C-101B-9397-08002B2CF9AE}" pid="3" name="MediaServiceImageTags">
    <vt:lpwstr/>
  </property>
</Properties>
</file>