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8.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notesSlides/notesSlide1.xml" ContentType="application/vnd.openxmlformats-officedocument.presentationml.notesSlid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3.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8" r:id="rId2"/>
    <p:sldId id="293" r:id="rId3"/>
    <p:sldId id="336" r:id="rId4"/>
    <p:sldId id="337" r:id="rId5"/>
    <p:sldId id="338" r:id="rId6"/>
    <p:sldId id="339" r:id="rId7"/>
    <p:sldId id="340" r:id="rId8"/>
    <p:sldId id="341" r:id="rId9"/>
    <p:sldId id="308" r:id="rId10"/>
    <p:sldId id="309"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92"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24EA2"/>
    <a:srgbClr val="0356B1"/>
    <a:srgbClr val="024B9C"/>
    <a:srgbClr val="035DC1"/>
    <a:srgbClr val="00449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guide orient="horz" pos="2092"/>
        <p:guide pos="3840"/>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A939EFE-0303-44F6-9A16-FD3B5E015DB1}" type="datetimeFigureOut">
              <a:rPr lang="en-GB" smtClean="0"/>
              <a:t>06/04/2022</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4F04766-77AF-4EBE-9704-229FD5F6AD6A}" type="slidenum">
              <a:rPr lang="en-GB" smtClean="0"/>
              <a:t>‹#›</a:t>
            </a:fld>
            <a:endParaRPr lang="en-GB"/>
          </a:p>
        </p:txBody>
      </p:sp>
    </p:spTree>
    <p:extLst>
      <p:ext uri="{BB962C8B-B14F-4D97-AF65-F5344CB8AC3E}">
        <p14:creationId xmlns:p14="http://schemas.microsoft.com/office/powerpoint/2010/main" val="37889881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B926D1-0013-4A80-B64E-9D824EE65210}" type="datetimeFigureOut">
              <a:rPr lang="en-GB" smtClean="0"/>
              <a:t>06/04/2022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CF2995-AB43-4B7C-B8CD-9DC7C3692A9C}" type="slidenum">
              <a:rPr lang="en-GB" smtClean="0"/>
              <a:t>‹#›</a:t>
            </a:fld>
            <a:endParaRPr lang="en-GB"/>
          </a:p>
        </p:txBody>
      </p:sp>
    </p:spTree>
    <p:extLst>
      <p:ext uri="{BB962C8B-B14F-4D97-AF65-F5344CB8AC3E}">
        <p14:creationId xmlns:p14="http://schemas.microsoft.com/office/powerpoint/2010/main" val="146078466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myintracomm.ec.europa.eu/corp/intellectual-property/Documents/2019_Reuse-guidelines%28CC-BY%29.pdf"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smtClean="0"/>
              <a:t>Update/add/delete parts of the</a:t>
            </a:r>
            <a:r>
              <a:rPr lang="en-IE" baseline="0" dirty="0" smtClean="0"/>
              <a:t> copy right notice where appropriate.</a:t>
            </a:r>
          </a:p>
          <a:p>
            <a:r>
              <a:rPr lang="en-IE" baseline="0" dirty="0" smtClean="0"/>
              <a:t>More information: </a:t>
            </a:r>
            <a:r>
              <a:rPr lang="en-GB" dirty="0" smtClean="0">
                <a:hlinkClick r:id="rId3"/>
              </a:rPr>
              <a:t>https://myintracomm.ec.europa.eu/corp/intellectual-property/Documents/2019_Reuse-guidelines%28CC-BY%29.pdf</a:t>
            </a:r>
            <a:endParaRPr lang="en-GB" dirty="0"/>
          </a:p>
        </p:txBody>
      </p:sp>
      <p:sp>
        <p:nvSpPr>
          <p:cNvPr id="4" name="Slide Number Placeholder 3"/>
          <p:cNvSpPr>
            <a:spLocks noGrp="1"/>
          </p:cNvSpPr>
          <p:nvPr>
            <p:ph type="sldNum" sz="quarter" idx="10"/>
          </p:nvPr>
        </p:nvSpPr>
        <p:spPr/>
        <p:txBody>
          <a:bodyPr/>
          <a:lstStyle/>
          <a:p>
            <a:fld id="{59CF2995-AB43-4B7C-B8CD-9DC7C3692A9C}" type="slidenum">
              <a:rPr lang="en-GB" smtClean="0"/>
              <a:t>10</a:t>
            </a:fld>
            <a:endParaRPr lang="en-GB"/>
          </a:p>
        </p:txBody>
      </p:sp>
    </p:spTree>
    <p:extLst>
      <p:ext uri="{BB962C8B-B14F-4D97-AF65-F5344CB8AC3E}">
        <p14:creationId xmlns:p14="http://schemas.microsoft.com/office/powerpoint/2010/main" val="215609139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2" name="Rectangle 1"/>
          <p:cNvSpPr/>
          <p:nvPr userDrawn="1"/>
        </p:nvSpPr>
        <p:spPr>
          <a:xfrm>
            <a:off x="0" y="0"/>
            <a:ext cx="12192000" cy="10781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5" name="Rectangle 4"/>
          <p:cNvSpPr/>
          <p:nvPr userDrawn="1"/>
        </p:nvSpPr>
        <p:spPr>
          <a:xfrm>
            <a:off x="0" y="1078173"/>
            <a:ext cx="12192000" cy="5779827"/>
          </a:xfrm>
          <a:prstGeom prst="rect">
            <a:avLst/>
          </a:prstGeom>
          <a:solidFill>
            <a:srgbClr val="0356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solidFill>
                <a:schemeClr val="accent4"/>
              </a:solidFill>
            </a:endParaRPr>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88933" y="258042"/>
            <a:ext cx="1659793" cy="1152460"/>
          </a:xfrm>
          <a:prstGeom prst="rect">
            <a:avLst/>
          </a:prstGeom>
        </p:spPr>
      </p:pic>
      <p:sp>
        <p:nvSpPr>
          <p:cNvPr id="6" name="Title 1"/>
          <p:cNvSpPr>
            <a:spLocks noGrp="1"/>
          </p:cNvSpPr>
          <p:nvPr>
            <p:ph type="ctrTitle"/>
          </p:nvPr>
        </p:nvSpPr>
        <p:spPr>
          <a:xfrm>
            <a:off x="1071350" y="1992572"/>
            <a:ext cx="10065224" cy="2149523"/>
          </a:xfrm>
        </p:spPr>
        <p:txBody>
          <a:bodyPr wrap="none" anchor="t">
            <a:noAutofit/>
          </a:bodyPr>
          <a:lstStyle>
            <a:lvl1pPr algn="l">
              <a:defRPr sz="6000" b="0">
                <a:solidFill>
                  <a:schemeClr val="bg1"/>
                </a:solidFill>
              </a:defRPr>
            </a:lvl1pPr>
          </a:lstStyle>
          <a:p>
            <a:r>
              <a:rPr lang="en-US" smtClean="0"/>
              <a:t>Click to edit Master title style</a:t>
            </a:r>
            <a:endParaRPr lang="en-GB" dirty="0"/>
          </a:p>
        </p:txBody>
      </p:sp>
      <p:cxnSp>
        <p:nvCxnSpPr>
          <p:cNvPr id="7" name="Straight Connector 6"/>
          <p:cNvCxnSpPr/>
          <p:nvPr userDrawn="1"/>
        </p:nvCxnSpPr>
        <p:spPr>
          <a:xfrm>
            <a:off x="838200" y="1978925"/>
            <a:ext cx="0" cy="4879075"/>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5741158" y="6619164"/>
            <a:ext cx="707409" cy="240594"/>
          </a:xfrm>
          <a:prstGeom prst="rect">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17" name="Subtitle 2"/>
          <p:cNvSpPr>
            <a:spLocks noGrp="1"/>
          </p:cNvSpPr>
          <p:nvPr>
            <p:ph type="subTitle" idx="1"/>
          </p:nvPr>
        </p:nvSpPr>
        <p:spPr>
          <a:xfrm>
            <a:off x="1071351" y="4418049"/>
            <a:ext cx="10065224" cy="897754"/>
          </a:xfrm>
        </p:spPr>
        <p:txBody>
          <a:bodyPr>
            <a:noAutofit/>
          </a:bodyPr>
          <a:lstStyle>
            <a:lvl1pPr marL="0" indent="0" algn="l">
              <a:buNone/>
              <a:defRPr sz="2800" i="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dirty="0"/>
          </a:p>
        </p:txBody>
      </p:sp>
      <p:sp>
        <p:nvSpPr>
          <p:cNvPr id="19" name="Text Placeholder 18"/>
          <p:cNvSpPr>
            <a:spLocks noGrp="1"/>
          </p:cNvSpPr>
          <p:nvPr>
            <p:ph type="body" sz="quarter" idx="13"/>
          </p:nvPr>
        </p:nvSpPr>
        <p:spPr>
          <a:xfrm>
            <a:off x="6096000" y="5557903"/>
            <a:ext cx="5040313" cy="528998"/>
          </a:xfrm>
        </p:spPr>
        <p:txBody>
          <a:bodyPr>
            <a:noAutofit/>
          </a:bodyPr>
          <a:lstStyle>
            <a:lvl1pPr marL="0" indent="0" algn="r">
              <a:buFontTx/>
              <a:buNone/>
              <a:defRPr sz="2200" i="1">
                <a:solidFill>
                  <a:schemeClr val="bg1"/>
                </a:solidFill>
              </a:defRPr>
            </a:lvl1pPr>
          </a:lstStyle>
          <a:p>
            <a:pPr lvl="0"/>
            <a:r>
              <a:rPr lang="en-US" smtClean="0"/>
              <a:t>Edit Master text styles</a:t>
            </a:r>
          </a:p>
        </p:txBody>
      </p:sp>
    </p:spTree>
    <p:extLst>
      <p:ext uri="{BB962C8B-B14F-4D97-AF65-F5344CB8AC3E}">
        <p14:creationId xmlns:p14="http://schemas.microsoft.com/office/powerpoint/2010/main" val="399218334"/>
      </p:ext>
    </p:extLst>
  </p:cSld>
  <p:clrMapOvr>
    <a:masterClrMapping/>
  </p:clrMapOvr>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198" y="1825625"/>
            <a:ext cx="5328000" cy="3906435"/>
          </a:xfrm>
        </p:spPr>
        <p:txBody>
          <a:bodyPr>
            <a:noAutofit/>
          </a:bodyPr>
          <a:lstStyle>
            <a:lvl3pPr>
              <a:spcBef>
                <a:spcPts val="0"/>
              </a:spcBef>
              <a:defRPr/>
            </a:lvl3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6402250" y="1825625"/>
            <a:ext cx="5328000" cy="3906435"/>
          </a:xfrm>
        </p:spPr>
        <p:txBody>
          <a:bodyPr>
            <a:no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7" name="Slide Number Placeholder 6"/>
          <p:cNvSpPr>
            <a:spLocks noGrp="1"/>
          </p:cNvSpPr>
          <p:nvPr>
            <p:ph type="sldNum" sz="quarter" idx="12"/>
          </p:nvPr>
        </p:nvSpPr>
        <p:spPr/>
        <p:txBody>
          <a:bodyPr/>
          <a:lstStyle/>
          <a:p>
            <a:fld id="{F46C79FD-C571-418B-AB0F-5EE936C85276}" type="slidenum">
              <a:rPr lang="en-GB" smtClean="0"/>
              <a:t>‹#›</a:t>
            </a:fld>
            <a:endParaRPr lang="en-GB"/>
          </a:p>
        </p:txBody>
      </p:sp>
      <p:cxnSp>
        <p:nvCxnSpPr>
          <p:cNvPr id="10" name="Straight Connector 9"/>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smtClean="0"/>
              <a:t>Click to edit Master title style</a:t>
            </a:r>
            <a:endParaRPr lang="en-GB" dirty="0"/>
          </a:p>
        </p:txBody>
      </p:sp>
    </p:spTree>
    <p:extLst>
      <p:ext uri="{BB962C8B-B14F-4D97-AF65-F5344CB8AC3E}">
        <p14:creationId xmlns:p14="http://schemas.microsoft.com/office/powerpoint/2010/main" val="1246774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198" y="1825626"/>
            <a:ext cx="3358489" cy="3763134"/>
          </a:xfrm>
        </p:spPr>
        <p:txBody>
          <a:bodyPr>
            <a:no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7" name="Slide Number Placeholder 6"/>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9" name="Content Placeholder 2"/>
          <p:cNvSpPr>
            <a:spLocks noGrp="1"/>
          </p:cNvSpPr>
          <p:nvPr>
            <p:ph sz="half" idx="13"/>
          </p:nvPr>
        </p:nvSpPr>
        <p:spPr>
          <a:xfrm>
            <a:off x="4604979" y="1825625"/>
            <a:ext cx="3358489" cy="3763134"/>
          </a:xfrm>
        </p:spPr>
        <p:txBody>
          <a:bodyPr>
            <a:no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0" name="Content Placeholder 2"/>
          <p:cNvSpPr>
            <a:spLocks noGrp="1"/>
          </p:cNvSpPr>
          <p:nvPr>
            <p:ph sz="half" idx="14"/>
          </p:nvPr>
        </p:nvSpPr>
        <p:spPr>
          <a:xfrm>
            <a:off x="8371761" y="1825625"/>
            <a:ext cx="3358489" cy="3763134"/>
          </a:xfrm>
        </p:spPr>
        <p:txBody>
          <a:bodyPr>
            <a:no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cxnSp>
        <p:nvCxnSpPr>
          <p:cNvPr id="12" name="Straight Connector 11"/>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3"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smtClean="0"/>
              <a:t>Click to edit Master title style</a:t>
            </a:r>
            <a:endParaRPr lang="en-GB" dirty="0"/>
          </a:p>
        </p:txBody>
      </p:sp>
    </p:spTree>
    <p:extLst>
      <p:ext uri="{BB962C8B-B14F-4D97-AF65-F5344CB8AC3E}">
        <p14:creationId xmlns:p14="http://schemas.microsoft.com/office/powerpoint/2010/main" val="22071010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88" y="1681163"/>
            <a:ext cx="5157787" cy="823912"/>
          </a:xfrm>
        </p:spPr>
        <p:txBody>
          <a:bodyPr wrap="square" anchor="b">
            <a:noAutofit/>
          </a:bodyPr>
          <a:lstStyle>
            <a:lvl1pPr marL="0" indent="0">
              <a:buNone/>
              <a:defRPr sz="28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097331"/>
          </a:xfrm>
        </p:spPr>
        <p:txBody>
          <a:bodyPr wrap="square">
            <a:no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ext Placeholder 4"/>
          <p:cNvSpPr>
            <a:spLocks noGrp="1"/>
          </p:cNvSpPr>
          <p:nvPr>
            <p:ph type="body" sz="quarter" idx="3"/>
          </p:nvPr>
        </p:nvSpPr>
        <p:spPr>
          <a:xfrm>
            <a:off x="6172200" y="1681163"/>
            <a:ext cx="5183188" cy="823912"/>
          </a:xfrm>
          <a:noFill/>
        </p:spPr>
        <p:txBody>
          <a:bodyPr wrap="square" anchor="b">
            <a:noAutofit/>
          </a:bodyPr>
          <a:lstStyle>
            <a:lvl1pPr marL="0" indent="0">
              <a:buNone/>
              <a:defRPr sz="28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097331"/>
          </a:xfrm>
        </p:spPr>
        <p:txBody>
          <a:bodyPr wrap="square">
            <a:no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9" name="Slide Number Placeholder 8"/>
          <p:cNvSpPr>
            <a:spLocks noGrp="1"/>
          </p:cNvSpPr>
          <p:nvPr>
            <p:ph type="sldNum" sz="quarter" idx="12"/>
          </p:nvPr>
        </p:nvSpPr>
        <p:spPr/>
        <p:txBody>
          <a:bodyPr>
            <a:noAutofit/>
          </a:bodyPr>
          <a:lstStyle/>
          <a:p>
            <a:fld id="{F46C79FD-C571-418B-AB0F-5EE936C85276}" type="slidenum">
              <a:rPr lang="en-GB" smtClean="0"/>
              <a:t>‹#›</a:t>
            </a:fld>
            <a:endParaRPr lang="en-GB"/>
          </a:p>
        </p:txBody>
      </p:sp>
      <p:cxnSp>
        <p:nvCxnSpPr>
          <p:cNvPr id="12" name="Straight Connector 11"/>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3"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smtClean="0"/>
              <a:t>Click to edit Master title style</a:t>
            </a:r>
            <a:endParaRPr lang="en-GB" dirty="0"/>
          </a:p>
        </p:txBody>
      </p:sp>
    </p:spTree>
    <p:extLst>
      <p:ext uri="{BB962C8B-B14F-4D97-AF65-F5344CB8AC3E}">
        <p14:creationId xmlns:p14="http://schemas.microsoft.com/office/powerpoint/2010/main" val="27426941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46C79FD-C571-418B-AB0F-5EE936C85276}" type="slidenum">
              <a:rPr lang="en-GB" smtClean="0"/>
              <a:t>‹#›</a:t>
            </a:fld>
            <a:endParaRPr lang="en-GB"/>
          </a:p>
        </p:txBody>
      </p:sp>
      <p:cxnSp>
        <p:nvCxnSpPr>
          <p:cNvPr id="8" name="Straight Connector 7"/>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smtClean="0"/>
              <a:t>Click to edit Master title style</a:t>
            </a:r>
            <a:endParaRPr lang="en-GB" dirty="0"/>
          </a:p>
        </p:txBody>
      </p:sp>
    </p:spTree>
    <p:extLst>
      <p:ext uri="{BB962C8B-B14F-4D97-AF65-F5344CB8AC3E}">
        <p14:creationId xmlns:p14="http://schemas.microsoft.com/office/powerpoint/2010/main" val="14843015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sp>
        <p:nvSpPr>
          <p:cNvPr id="5" name="Picture Placeholder 4"/>
          <p:cNvSpPr>
            <a:spLocks noGrp="1"/>
          </p:cNvSpPr>
          <p:nvPr>
            <p:ph type="pic" sz="quarter" idx="13"/>
          </p:nvPr>
        </p:nvSpPr>
        <p:spPr>
          <a:xfrm>
            <a:off x="-59635" y="-59635"/>
            <a:ext cx="6155635" cy="6983896"/>
          </a:xfrm>
          <a:solidFill>
            <a:schemeClr val="bg2"/>
          </a:solidFill>
          <a:ln w="28575">
            <a:solidFill>
              <a:schemeClr val="accent5"/>
            </a:solidFill>
          </a:ln>
        </p:spPr>
        <p:txBody>
          <a:bodyPr/>
          <a:lstStyle/>
          <a:p>
            <a:r>
              <a:rPr lang="en-US" smtClean="0"/>
              <a:t>Click icon to add picture</a:t>
            </a:r>
            <a:endParaRPr lang="en-GB" dirty="0"/>
          </a:p>
        </p:txBody>
      </p:sp>
      <p:sp>
        <p:nvSpPr>
          <p:cNvPr id="10" name="Rectangle 9"/>
          <p:cNvSpPr/>
          <p:nvPr userDrawn="1"/>
        </p:nvSpPr>
        <p:spPr>
          <a:xfrm>
            <a:off x="3214048" y="1992573"/>
            <a:ext cx="8550322" cy="36166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19447" y="743802"/>
            <a:ext cx="544923" cy="544923"/>
          </a:xfrm>
          <a:prstGeom prst="rect">
            <a:avLst/>
          </a:prstGeom>
        </p:spPr>
      </p:pic>
      <p:sp>
        <p:nvSpPr>
          <p:cNvPr id="3" name="Content Placeholder 2"/>
          <p:cNvSpPr>
            <a:spLocks noGrp="1"/>
          </p:cNvSpPr>
          <p:nvPr>
            <p:ph idx="1"/>
          </p:nvPr>
        </p:nvSpPr>
        <p:spPr>
          <a:xfrm>
            <a:off x="3538331" y="1992572"/>
            <a:ext cx="8226040" cy="3616657"/>
          </a:xfrm>
          <a:solidFill>
            <a:schemeClr val="bg1"/>
          </a:solidFill>
        </p:spPr>
        <p:txBody>
          <a:bodyPr lIns="360000" tIns="360000" rIns="360000" bIns="360000" anchor="ctr" anchorCtr="0">
            <a:noAutofit/>
          </a:bodyPr>
          <a:lstStyle>
            <a:lvl1pPr marL="0" indent="0">
              <a:buFontTx/>
              <a:buNone/>
              <a:defRPr i="1">
                <a:solidFill>
                  <a:schemeClr val="tx2"/>
                </a:solidFill>
              </a:defRPr>
            </a:lvl1pPr>
          </a:lstStyle>
          <a:p>
            <a:pPr lvl="0"/>
            <a:r>
              <a:rPr lang="en-US" smtClean="0"/>
              <a:t>Edit Master text styles</a:t>
            </a:r>
          </a:p>
        </p:txBody>
      </p:sp>
    </p:spTree>
    <p:extLst>
      <p:ext uri="{BB962C8B-B14F-4D97-AF65-F5344CB8AC3E}">
        <p14:creationId xmlns:p14="http://schemas.microsoft.com/office/powerpoint/2010/main" val="1784062935"/>
      </p:ext>
    </p:extLst>
  </p:cSld>
  <p:clrMapOvr>
    <a:masterClrMapping/>
  </p:clrMapOvr>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icture and Content (half page)">
    <p:spTree>
      <p:nvGrpSpPr>
        <p:cNvPr id="1" name=""/>
        <p:cNvGrpSpPr/>
        <p:nvPr/>
      </p:nvGrpSpPr>
      <p:grpSpPr>
        <a:xfrm>
          <a:off x="0" y="0"/>
          <a:ext cx="0" cy="0"/>
          <a:chOff x="0" y="0"/>
          <a:chExt cx="0" cy="0"/>
        </a:xfrm>
      </p:grpSpPr>
      <p:sp>
        <p:nvSpPr>
          <p:cNvPr id="3" name="Content Placeholder 2"/>
          <p:cNvSpPr>
            <a:spLocks noGrp="1"/>
          </p:cNvSpPr>
          <p:nvPr>
            <p:ph idx="1"/>
          </p:nvPr>
        </p:nvSpPr>
        <p:spPr>
          <a:xfrm>
            <a:off x="6817056" y="1825625"/>
            <a:ext cx="4926841" cy="3769957"/>
          </a:xfrm>
        </p:spPr>
        <p:txBody>
          <a:bodyPr>
            <a:no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Slide Number Placeholder 5"/>
          <p:cNvSpPr>
            <a:spLocks noGrp="1"/>
          </p:cNvSpPr>
          <p:nvPr>
            <p:ph type="sldNum" sz="quarter" idx="12"/>
          </p:nvPr>
        </p:nvSpPr>
        <p:spPr/>
        <p:txBody>
          <a:bodyPr/>
          <a:lstStyle/>
          <a:p>
            <a:fld id="{F46C79FD-C571-418B-AB0F-5EE936C85276}" type="slidenum">
              <a:rPr lang="en-GB" smtClean="0"/>
              <a:t>‹#›</a:t>
            </a:fld>
            <a:endParaRPr lang="en-GB"/>
          </a:p>
        </p:txBody>
      </p:sp>
      <p:sp>
        <p:nvSpPr>
          <p:cNvPr id="10" name="Title Placeholder 1"/>
          <p:cNvSpPr>
            <a:spLocks noGrp="1"/>
          </p:cNvSpPr>
          <p:nvPr>
            <p:ph type="title"/>
          </p:nvPr>
        </p:nvSpPr>
        <p:spPr>
          <a:xfrm>
            <a:off x="6817056" y="482860"/>
            <a:ext cx="4669266" cy="782357"/>
          </a:xfrm>
          <a:prstGeom prst="rect">
            <a:avLst/>
          </a:prstGeom>
        </p:spPr>
        <p:txBody>
          <a:bodyPr vert="horz" lIns="91440" tIns="45720" rIns="91440" bIns="0" rtlCol="0" anchor="b" anchorCtr="0">
            <a:noAutofit/>
          </a:bodyPr>
          <a:lstStyle/>
          <a:p>
            <a:r>
              <a:rPr lang="en-US" smtClean="0"/>
              <a:t>Click to edit Master title style</a:t>
            </a:r>
            <a:endParaRPr lang="en-GB" dirty="0"/>
          </a:p>
        </p:txBody>
      </p:sp>
      <p:sp>
        <p:nvSpPr>
          <p:cNvPr id="7" name="Picture Placeholder 4"/>
          <p:cNvSpPr>
            <a:spLocks noGrp="1"/>
          </p:cNvSpPr>
          <p:nvPr>
            <p:ph type="pic" sz="quarter" idx="13"/>
          </p:nvPr>
        </p:nvSpPr>
        <p:spPr>
          <a:xfrm>
            <a:off x="-46383" y="-46383"/>
            <a:ext cx="6142383" cy="6964017"/>
          </a:xfrm>
          <a:solidFill>
            <a:schemeClr val="bg2"/>
          </a:solidFill>
          <a:ln w="28575">
            <a:solidFill>
              <a:schemeClr val="accent5"/>
            </a:solidFill>
          </a:ln>
        </p:spPr>
        <p:txBody>
          <a:bodyPr/>
          <a:lstStyle/>
          <a:p>
            <a:r>
              <a:rPr lang="en-US" smtClean="0"/>
              <a:t>Click icon to add picture</a:t>
            </a:r>
            <a:endParaRPr lang="en-GB" dirty="0"/>
          </a:p>
        </p:txBody>
      </p:sp>
    </p:spTree>
    <p:extLst>
      <p:ext uri="{BB962C8B-B14F-4D97-AF65-F5344CB8AC3E}">
        <p14:creationId xmlns:p14="http://schemas.microsoft.com/office/powerpoint/2010/main" val="3692034474"/>
      </p:ext>
    </p:extLst>
  </p:cSld>
  <p:clrMapOvr>
    <a:masterClrMapping/>
  </p:clrMapOvr>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 images">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46C79FD-C571-418B-AB0F-5EE936C85276}" type="slidenum">
              <a:rPr lang="en-GB" smtClean="0"/>
              <a:t>‹#›</a:t>
            </a:fld>
            <a:endParaRPr lang="en-GB"/>
          </a:p>
        </p:txBody>
      </p:sp>
      <p:cxnSp>
        <p:nvCxnSpPr>
          <p:cNvPr id="8" name="Straight Connector 7"/>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smtClean="0"/>
              <a:t>Click to edit Master title style</a:t>
            </a:r>
            <a:endParaRPr lang="en-GB" dirty="0"/>
          </a:p>
        </p:txBody>
      </p:sp>
      <p:sp>
        <p:nvSpPr>
          <p:cNvPr id="3" name="Picture Placeholder 2"/>
          <p:cNvSpPr>
            <a:spLocks noGrp="1"/>
          </p:cNvSpPr>
          <p:nvPr>
            <p:ph type="pic" sz="quarter" idx="13"/>
          </p:nvPr>
        </p:nvSpPr>
        <p:spPr>
          <a:xfrm>
            <a:off x="970722" y="2284667"/>
            <a:ext cx="3141663" cy="2090737"/>
          </a:xfrm>
          <a:solidFill>
            <a:schemeClr val="bg2"/>
          </a:solidFill>
        </p:spPr>
        <p:txBody>
          <a:bodyPr/>
          <a:lstStyle/>
          <a:p>
            <a:r>
              <a:rPr lang="en-US" smtClean="0"/>
              <a:t>Click icon to add picture</a:t>
            </a:r>
            <a:endParaRPr lang="en-GB"/>
          </a:p>
        </p:txBody>
      </p:sp>
      <p:sp>
        <p:nvSpPr>
          <p:cNvPr id="11" name="Picture Placeholder 2"/>
          <p:cNvSpPr>
            <a:spLocks noGrp="1"/>
          </p:cNvSpPr>
          <p:nvPr>
            <p:ph type="pic" sz="quarter" idx="14"/>
          </p:nvPr>
        </p:nvSpPr>
        <p:spPr>
          <a:xfrm>
            <a:off x="7901451" y="2284668"/>
            <a:ext cx="3141663" cy="2090737"/>
          </a:xfrm>
          <a:solidFill>
            <a:schemeClr val="bg2"/>
          </a:solidFill>
        </p:spPr>
        <p:txBody>
          <a:bodyPr/>
          <a:lstStyle/>
          <a:p>
            <a:r>
              <a:rPr lang="en-US" smtClean="0"/>
              <a:t>Click icon to add picture</a:t>
            </a:r>
            <a:endParaRPr lang="en-GB"/>
          </a:p>
        </p:txBody>
      </p:sp>
      <p:sp>
        <p:nvSpPr>
          <p:cNvPr id="12" name="Picture Placeholder 2"/>
          <p:cNvSpPr>
            <a:spLocks noGrp="1"/>
          </p:cNvSpPr>
          <p:nvPr>
            <p:ph type="pic" sz="quarter" idx="15"/>
          </p:nvPr>
        </p:nvSpPr>
        <p:spPr>
          <a:xfrm>
            <a:off x="4436086" y="2284667"/>
            <a:ext cx="3141663" cy="2090737"/>
          </a:xfrm>
          <a:solidFill>
            <a:schemeClr val="bg2"/>
          </a:solidFill>
        </p:spPr>
        <p:txBody>
          <a:bodyPr/>
          <a:lstStyle/>
          <a:p>
            <a:r>
              <a:rPr lang="en-US" smtClean="0"/>
              <a:t>Click icon to add picture</a:t>
            </a:r>
            <a:endParaRPr lang="en-GB"/>
          </a:p>
        </p:txBody>
      </p:sp>
      <p:sp>
        <p:nvSpPr>
          <p:cNvPr id="13" name="Text Placeholder 12"/>
          <p:cNvSpPr>
            <a:spLocks noGrp="1"/>
          </p:cNvSpPr>
          <p:nvPr>
            <p:ph type="body" sz="quarter" idx="16"/>
          </p:nvPr>
        </p:nvSpPr>
        <p:spPr>
          <a:xfrm>
            <a:off x="1206774" y="4038684"/>
            <a:ext cx="2669558" cy="1524235"/>
          </a:xfrm>
          <a:solidFill>
            <a:schemeClr val="bg1"/>
          </a:solidFill>
        </p:spPr>
        <p:txBody>
          <a:bodyPr tIns="90000"/>
          <a:lstStyle>
            <a:lvl1pPr marL="0" indent="0" algn="ctr">
              <a:buNone/>
              <a:defRPr sz="2000"/>
            </a:lvl1pPr>
          </a:lstStyle>
          <a:p>
            <a:pPr lvl="0"/>
            <a:r>
              <a:rPr lang="en-US" smtClean="0"/>
              <a:t>Edit Master text styles</a:t>
            </a:r>
          </a:p>
        </p:txBody>
      </p:sp>
      <p:sp>
        <p:nvSpPr>
          <p:cNvPr id="15" name="Text Placeholder 12"/>
          <p:cNvSpPr>
            <a:spLocks noGrp="1"/>
          </p:cNvSpPr>
          <p:nvPr>
            <p:ph type="body" sz="quarter" idx="17"/>
          </p:nvPr>
        </p:nvSpPr>
        <p:spPr>
          <a:xfrm>
            <a:off x="4672139" y="4041944"/>
            <a:ext cx="2669558" cy="1524235"/>
          </a:xfrm>
          <a:solidFill>
            <a:schemeClr val="bg1"/>
          </a:solidFill>
        </p:spPr>
        <p:txBody>
          <a:bodyPr tIns="90000"/>
          <a:lstStyle>
            <a:lvl1pPr marL="0" indent="0" algn="ctr">
              <a:buNone/>
              <a:defRPr sz="2000"/>
            </a:lvl1pPr>
          </a:lstStyle>
          <a:p>
            <a:pPr lvl="0"/>
            <a:r>
              <a:rPr lang="en-US" smtClean="0"/>
              <a:t>Edit Master text styles</a:t>
            </a:r>
          </a:p>
        </p:txBody>
      </p:sp>
      <p:sp>
        <p:nvSpPr>
          <p:cNvPr id="16" name="Text Placeholder 12"/>
          <p:cNvSpPr>
            <a:spLocks noGrp="1"/>
          </p:cNvSpPr>
          <p:nvPr>
            <p:ph type="body" sz="quarter" idx="18"/>
          </p:nvPr>
        </p:nvSpPr>
        <p:spPr>
          <a:xfrm>
            <a:off x="8137503" y="4037437"/>
            <a:ext cx="2669558" cy="1524235"/>
          </a:xfrm>
          <a:solidFill>
            <a:schemeClr val="bg1"/>
          </a:solidFill>
        </p:spPr>
        <p:txBody>
          <a:bodyPr tIns="90000"/>
          <a:lstStyle>
            <a:lvl1pPr marL="0" indent="0" algn="ctr">
              <a:buNone/>
              <a:defRPr sz="2000"/>
            </a:lvl1pPr>
          </a:lstStyle>
          <a:p>
            <a:pPr lvl="0"/>
            <a:r>
              <a:rPr lang="en-US" smtClean="0"/>
              <a:t>Edit Master text styles</a:t>
            </a:r>
          </a:p>
        </p:txBody>
      </p:sp>
    </p:spTree>
    <p:extLst>
      <p:ext uri="{BB962C8B-B14F-4D97-AF65-F5344CB8AC3E}">
        <p14:creationId xmlns:p14="http://schemas.microsoft.com/office/powerpoint/2010/main" val="17801072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4 images">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46C79FD-C571-418B-AB0F-5EE936C85276}" type="slidenum">
              <a:rPr lang="en-GB" smtClean="0"/>
              <a:t>‹#›</a:t>
            </a:fld>
            <a:endParaRPr lang="en-GB"/>
          </a:p>
        </p:txBody>
      </p:sp>
      <p:cxnSp>
        <p:nvCxnSpPr>
          <p:cNvPr id="8" name="Straight Connector 7"/>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smtClean="0"/>
              <a:t>Click to edit Master title style</a:t>
            </a:r>
            <a:endParaRPr lang="en-GB" dirty="0"/>
          </a:p>
        </p:txBody>
      </p:sp>
      <p:sp>
        <p:nvSpPr>
          <p:cNvPr id="3" name="Picture Placeholder 2"/>
          <p:cNvSpPr>
            <a:spLocks noGrp="1"/>
          </p:cNvSpPr>
          <p:nvPr>
            <p:ph type="pic" sz="quarter" idx="13"/>
          </p:nvPr>
        </p:nvSpPr>
        <p:spPr>
          <a:xfrm>
            <a:off x="3713869" y="2159957"/>
            <a:ext cx="2461591" cy="1638158"/>
          </a:xfrm>
          <a:solidFill>
            <a:schemeClr val="bg2"/>
          </a:solidFill>
        </p:spPr>
        <p:txBody>
          <a:bodyPr/>
          <a:lstStyle/>
          <a:p>
            <a:r>
              <a:rPr lang="en-US" smtClean="0"/>
              <a:t>Click icon to add picture</a:t>
            </a:r>
            <a:endParaRPr lang="en-GB"/>
          </a:p>
        </p:txBody>
      </p:sp>
      <p:sp>
        <p:nvSpPr>
          <p:cNvPr id="11" name="Picture Placeholder 2"/>
          <p:cNvSpPr>
            <a:spLocks noGrp="1"/>
          </p:cNvSpPr>
          <p:nvPr>
            <p:ph type="pic" sz="quarter" idx="14"/>
          </p:nvPr>
        </p:nvSpPr>
        <p:spPr>
          <a:xfrm>
            <a:off x="3713868" y="3968881"/>
            <a:ext cx="2461591" cy="1638158"/>
          </a:xfrm>
          <a:solidFill>
            <a:schemeClr val="bg2"/>
          </a:solidFill>
        </p:spPr>
        <p:txBody>
          <a:bodyPr/>
          <a:lstStyle/>
          <a:p>
            <a:r>
              <a:rPr lang="en-US" smtClean="0"/>
              <a:t>Click icon to add picture</a:t>
            </a:r>
            <a:endParaRPr lang="en-GB"/>
          </a:p>
        </p:txBody>
      </p:sp>
      <p:sp>
        <p:nvSpPr>
          <p:cNvPr id="12" name="Picture Placeholder 2"/>
          <p:cNvSpPr>
            <a:spLocks noGrp="1"/>
          </p:cNvSpPr>
          <p:nvPr>
            <p:ph type="pic" sz="quarter" idx="15"/>
          </p:nvPr>
        </p:nvSpPr>
        <p:spPr>
          <a:xfrm>
            <a:off x="6324547" y="2159956"/>
            <a:ext cx="2461593" cy="1638159"/>
          </a:xfrm>
          <a:solidFill>
            <a:schemeClr val="bg2"/>
          </a:solidFill>
        </p:spPr>
        <p:txBody>
          <a:bodyPr/>
          <a:lstStyle/>
          <a:p>
            <a:r>
              <a:rPr lang="en-US" smtClean="0"/>
              <a:t>Click icon to add picture</a:t>
            </a:r>
            <a:endParaRPr lang="en-GB"/>
          </a:p>
        </p:txBody>
      </p:sp>
      <p:sp>
        <p:nvSpPr>
          <p:cNvPr id="13" name="Text Placeholder 12"/>
          <p:cNvSpPr>
            <a:spLocks noGrp="1"/>
          </p:cNvSpPr>
          <p:nvPr>
            <p:ph type="body" sz="quarter" idx="16"/>
          </p:nvPr>
        </p:nvSpPr>
        <p:spPr>
          <a:xfrm>
            <a:off x="8935227" y="3968880"/>
            <a:ext cx="2520000" cy="1638158"/>
          </a:xfrm>
          <a:noFill/>
        </p:spPr>
        <p:txBody>
          <a:bodyPr tIns="90000"/>
          <a:lstStyle>
            <a:lvl1pPr marL="0" indent="0" algn="l">
              <a:buNone/>
              <a:defRPr sz="2000"/>
            </a:lvl1pPr>
          </a:lstStyle>
          <a:p>
            <a:pPr lvl="0"/>
            <a:r>
              <a:rPr lang="en-US" smtClean="0"/>
              <a:t>Edit Master text styles</a:t>
            </a:r>
          </a:p>
        </p:txBody>
      </p:sp>
      <p:sp>
        <p:nvSpPr>
          <p:cNvPr id="16" name="Text Placeholder 12"/>
          <p:cNvSpPr>
            <a:spLocks noGrp="1"/>
          </p:cNvSpPr>
          <p:nvPr>
            <p:ph type="body" sz="quarter" idx="18"/>
          </p:nvPr>
        </p:nvSpPr>
        <p:spPr>
          <a:xfrm>
            <a:off x="1033617" y="2159957"/>
            <a:ext cx="2520000" cy="1638159"/>
          </a:xfrm>
          <a:noFill/>
        </p:spPr>
        <p:txBody>
          <a:bodyPr tIns="90000"/>
          <a:lstStyle>
            <a:lvl1pPr marL="0" indent="0" algn="r">
              <a:buNone/>
              <a:defRPr sz="2000"/>
            </a:lvl1pPr>
          </a:lstStyle>
          <a:p>
            <a:pPr lvl="0"/>
            <a:r>
              <a:rPr lang="en-US" smtClean="0"/>
              <a:t>Edit Master text styles</a:t>
            </a:r>
          </a:p>
        </p:txBody>
      </p:sp>
      <p:sp>
        <p:nvSpPr>
          <p:cNvPr id="14" name="Picture Placeholder 2"/>
          <p:cNvSpPr>
            <a:spLocks noGrp="1"/>
          </p:cNvSpPr>
          <p:nvPr>
            <p:ph type="pic" sz="quarter" idx="19"/>
          </p:nvPr>
        </p:nvSpPr>
        <p:spPr>
          <a:xfrm>
            <a:off x="6324549" y="3968880"/>
            <a:ext cx="2461591" cy="1638158"/>
          </a:xfrm>
          <a:solidFill>
            <a:schemeClr val="bg2"/>
          </a:solidFill>
        </p:spPr>
        <p:txBody>
          <a:bodyPr/>
          <a:lstStyle/>
          <a:p>
            <a:r>
              <a:rPr lang="en-US" smtClean="0"/>
              <a:t>Click icon to add picture</a:t>
            </a:r>
            <a:endParaRPr lang="en-GB"/>
          </a:p>
        </p:txBody>
      </p:sp>
      <p:sp>
        <p:nvSpPr>
          <p:cNvPr id="17" name="Text Placeholder 12"/>
          <p:cNvSpPr>
            <a:spLocks noGrp="1"/>
          </p:cNvSpPr>
          <p:nvPr>
            <p:ph type="body" sz="quarter" idx="20"/>
          </p:nvPr>
        </p:nvSpPr>
        <p:spPr>
          <a:xfrm>
            <a:off x="1033617" y="3968881"/>
            <a:ext cx="2520000" cy="1638158"/>
          </a:xfrm>
          <a:noFill/>
        </p:spPr>
        <p:txBody>
          <a:bodyPr tIns="90000"/>
          <a:lstStyle>
            <a:lvl1pPr marL="0" indent="0" algn="r">
              <a:buNone/>
              <a:defRPr sz="2000"/>
            </a:lvl1pPr>
          </a:lstStyle>
          <a:p>
            <a:pPr lvl="0"/>
            <a:r>
              <a:rPr lang="en-US" smtClean="0"/>
              <a:t>Edit Master text styles</a:t>
            </a:r>
          </a:p>
        </p:txBody>
      </p:sp>
      <p:sp>
        <p:nvSpPr>
          <p:cNvPr id="18" name="Text Placeholder 12"/>
          <p:cNvSpPr>
            <a:spLocks noGrp="1"/>
          </p:cNvSpPr>
          <p:nvPr>
            <p:ph type="body" sz="quarter" idx="21"/>
          </p:nvPr>
        </p:nvSpPr>
        <p:spPr>
          <a:xfrm>
            <a:off x="8966322" y="2159956"/>
            <a:ext cx="2520000" cy="1638159"/>
          </a:xfrm>
          <a:noFill/>
        </p:spPr>
        <p:txBody>
          <a:bodyPr tIns="90000"/>
          <a:lstStyle>
            <a:lvl1pPr marL="0" indent="0" algn="l">
              <a:buNone/>
              <a:defRPr sz="2000"/>
            </a:lvl1pPr>
          </a:lstStyle>
          <a:p>
            <a:pPr lvl="0"/>
            <a:r>
              <a:rPr lang="en-US" smtClean="0"/>
              <a:t>Edit Master text styles</a:t>
            </a:r>
          </a:p>
        </p:txBody>
      </p:sp>
    </p:spTree>
    <p:extLst>
      <p:ext uri="{BB962C8B-B14F-4D97-AF65-F5344CB8AC3E}">
        <p14:creationId xmlns:p14="http://schemas.microsoft.com/office/powerpoint/2010/main" val="36385566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Picture Placeholder 2"/>
          <p:cNvSpPr>
            <a:spLocks noGrp="1"/>
          </p:cNvSpPr>
          <p:nvPr>
            <p:ph type="pic" sz="quarter" idx="13"/>
          </p:nvPr>
        </p:nvSpPr>
        <p:spPr>
          <a:xfrm>
            <a:off x="0" y="0"/>
            <a:ext cx="12192000" cy="3429000"/>
          </a:xfrm>
          <a:solidFill>
            <a:schemeClr val="bg2"/>
          </a:solidFill>
        </p:spPr>
        <p:txBody>
          <a:bodyPr/>
          <a:lstStyle/>
          <a:p>
            <a:r>
              <a:rPr lang="en-US" smtClean="0"/>
              <a:t>Click icon to add picture</a:t>
            </a:r>
            <a:endParaRPr lang="en-GB"/>
          </a:p>
        </p:txBody>
      </p:sp>
      <p:sp>
        <p:nvSpPr>
          <p:cNvPr id="2" name="Title 1"/>
          <p:cNvSpPr>
            <a:spLocks noGrp="1"/>
          </p:cNvSpPr>
          <p:nvPr>
            <p:ph type="title"/>
          </p:nvPr>
        </p:nvSpPr>
        <p:spPr>
          <a:xfrm>
            <a:off x="838200" y="2646643"/>
            <a:ext cx="10515600" cy="782357"/>
          </a:xfrm>
          <a:solidFill>
            <a:schemeClr val="bg1"/>
          </a:solidFill>
        </p:spPr>
        <p:txBody>
          <a:bodyPr/>
          <a:lstStyle/>
          <a:p>
            <a:r>
              <a:rPr lang="en-US" smtClean="0"/>
              <a:t>Click to edit Master title style</a:t>
            </a:r>
            <a:endParaRPr lang="en-GB"/>
          </a:p>
        </p:txBody>
      </p:sp>
      <p:sp>
        <p:nvSpPr>
          <p:cNvPr id="3" name="Slide Number Placeholder 2"/>
          <p:cNvSpPr>
            <a:spLocks noGrp="1"/>
          </p:cNvSpPr>
          <p:nvPr>
            <p:ph type="sldNum" sz="quarter" idx="10"/>
          </p:nvPr>
        </p:nvSpPr>
        <p:spPr/>
        <p:txBody>
          <a:bodyPr/>
          <a:lstStyle/>
          <a:p>
            <a:fld id="{F46C79FD-C571-418B-AB0F-5EE936C85276}" type="slidenum">
              <a:rPr lang="en-GB" smtClean="0"/>
              <a:pPr/>
              <a:t>‹#›</a:t>
            </a:fld>
            <a:endParaRPr lang="en-GB" dirty="0"/>
          </a:p>
        </p:txBody>
      </p:sp>
      <p:sp>
        <p:nvSpPr>
          <p:cNvPr id="6" name="Text Placeholder 5"/>
          <p:cNvSpPr>
            <a:spLocks noGrp="1"/>
          </p:cNvSpPr>
          <p:nvPr>
            <p:ph type="body" sz="quarter" idx="14"/>
          </p:nvPr>
        </p:nvSpPr>
        <p:spPr>
          <a:xfrm>
            <a:off x="838200" y="3630613"/>
            <a:ext cx="10515600" cy="203517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4136774602"/>
      </p:ext>
    </p:extLst>
  </p:cSld>
  <p:clrMapOvr>
    <a:masterClrMapping/>
  </p:clrMapOvr>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46C79FD-C571-418B-AB0F-5EE936C85276}" type="slidenum">
              <a:rPr lang="en-GB" smtClean="0"/>
              <a:t>‹#›</a:t>
            </a:fld>
            <a:endParaRPr lang="en-GB"/>
          </a:p>
        </p:txBody>
      </p:sp>
    </p:spTree>
    <p:extLst>
      <p:ext uri="{BB962C8B-B14F-4D97-AF65-F5344CB8AC3E}">
        <p14:creationId xmlns:p14="http://schemas.microsoft.com/office/powerpoint/2010/main" val="2414118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pic>
        <p:nvPicPr>
          <p:cNvPr id="8" name="Picture 7"/>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1850288"/>
            <a:ext cx="12192000" cy="5018345"/>
          </a:xfrm>
          <a:prstGeom prst="rect">
            <a:avLst/>
          </a:prstGeom>
        </p:spPr>
      </p:pic>
      <p:sp>
        <p:nvSpPr>
          <p:cNvPr id="4" name="Slide Number Placeholder 3"/>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2" name="Rectangle 1"/>
          <p:cNvSpPr/>
          <p:nvPr userDrawn="1"/>
        </p:nvSpPr>
        <p:spPr>
          <a:xfrm>
            <a:off x="0" y="0"/>
            <a:ext cx="12192000" cy="10781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5" name="Rectangle 4"/>
          <p:cNvSpPr/>
          <p:nvPr userDrawn="1"/>
        </p:nvSpPr>
        <p:spPr>
          <a:xfrm>
            <a:off x="0" y="1078174"/>
            <a:ext cx="12192000" cy="2890800"/>
          </a:xfrm>
          <a:prstGeom prst="rect">
            <a:avLst/>
          </a:prstGeom>
          <a:solidFill>
            <a:srgbClr val="0356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solidFill>
                <a:schemeClr val="accent4"/>
              </a:solidFill>
            </a:endParaRPr>
          </a:p>
        </p:txBody>
      </p:sp>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388933" y="258042"/>
            <a:ext cx="1659793" cy="1152460"/>
          </a:xfrm>
          <a:prstGeom prst="rect">
            <a:avLst/>
          </a:prstGeom>
        </p:spPr>
      </p:pic>
      <p:sp>
        <p:nvSpPr>
          <p:cNvPr id="6" name="Title 1"/>
          <p:cNvSpPr>
            <a:spLocks noGrp="1"/>
          </p:cNvSpPr>
          <p:nvPr>
            <p:ph type="ctrTitle"/>
          </p:nvPr>
        </p:nvSpPr>
        <p:spPr>
          <a:xfrm>
            <a:off x="1071350" y="1992572"/>
            <a:ext cx="10065224" cy="872647"/>
          </a:xfrm>
        </p:spPr>
        <p:txBody>
          <a:bodyPr anchor="t">
            <a:normAutofit/>
          </a:bodyPr>
          <a:lstStyle>
            <a:lvl1pPr algn="l">
              <a:defRPr sz="6000" b="0">
                <a:solidFill>
                  <a:schemeClr val="bg1"/>
                </a:solidFill>
              </a:defRPr>
            </a:lvl1pPr>
          </a:lstStyle>
          <a:p>
            <a:r>
              <a:rPr lang="en-US" smtClean="0"/>
              <a:t>Click to edit Master title style</a:t>
            </a:r>
            <a:endParaRPr lang="en-GB" dirty="0"/>
          </a:p>
        </p:txBody>
      </p:sp>
      <p:cxnSp>
        <p:nvCxnSpPr>
          <p:cNvPr id="7" name="Straight Connector 6"/>
          <p:cNvCxnSpPr/>
          <p:nvPr userDrawn="1"/>
        </p:nvCxnSpPr>
        <p:spPr>
          <a:xfrm>
            <a:off x="838200" y="1978925"/>
            <a:ext cx="0" cy="4879075"/>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5741158" y="6619164"/>
            <a:ext cx="707409" cy="240594"/>
          </a:xfrm>
          <a:prstGeom prst="rect">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17" name="Subtitle 2"/>
          <p:cNvSpPr>
            <a:spLocks noGrp="1"/>
          </p:cNvSpPr>
          <p:nvPr>
            <p:ph type="subTitle" idx="1"/>
          </p:nvPr>
        </p:nvSpPr>
        <p:spPr>
          <a:xfrm>
            <a:off x="1071351" y="3067468"/>
            <a:ext cx="10065224" cy="897754"/>
          </a:xfrm>
        </p:spPr>
        <p:txBody>
          <a:bodyPr>
            <a:noAutofit/>
          </a:bodyPr>
          <a:lstStyle>
            <a:lvl1pPr marL="0" indent="0" algn="l">
              <a:buNone/>
              <a:defRPr sz="2800" i="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dirty="0"/>
          </a:p>
        </p:txBody>
      </p:sp>
      <p:sp>
        <p:nvSpPr>
          <p:cNvPr id="19" name="Text Placeholder 18"/>
          <p:cNvSpPr>
            <a:spLocks noGrp="1"/>
          </p:cNvSpPr>
          <p:nvPr>
            <p:ph type="body" sz="quarter" idx="13"/>
          </p:nvPr>
        </p:nvSpPr>
        <p:spPr>
          <a:xfrm>
            <a:off x="6096000" y="5783535"/>
            <a:ext cx="5040313" cy="528998"/>
          </a:xfrm>
        </p:spPr>
        <p:txBody>
          <a:bodyPr anchor="b" anchorCtr="0">
            <a:noAutofit/>
          </a:bodyPr>
          <a:lstStyle>
            <a:lvl1pPr marL="0" indent="0" algn="r">
              <a:buFontTx/>
              <a:buNone/>
              <a:defRPr sz="2200" i="1">
                <a:solidFill>
                  <a:schemeClr val="bg1"/>
                </a:solidFill>
              </a:defRPr>
            </a:lvl1pPr>
          </a:lstStyle>
          <a:p>
            <a:pPr lvl="0"/>
            <a:r>
              <a:rPr lang="en-US" smtClean="0"/>
              <a:t>Edit Master text styles</a:t>
            </a:r>
          </a:p>
        </p:txBody>
      </p:sp>
    </p:spTree>
    <p:extLst>
      <p:ext uri="{BB962C8B-B14F-4D97-AF65-F5344CB8AC3E}">
        <p14:creationId xmlns:p14="http://schemas.microsoft.com/office/powerpoint/2010/main" val="1069985829"/>
      </p:ext>
    </p:extLst>
  </p:cSld>
  <p:clrMapOvr>
    <a:masterClrMapping/>
  </p:clrMapOvr>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802219"/>
            <a:ext cx="12192000" cy="6059194"/>
          </a:xfrm>
          <a:prstGeom prst="rect">
            <a:avLst/>
          </a:prstGeom>
        </p:spPr>
      </p:pic>
      <p:sp>
        <p:nvSpPr>
          <p:cNvPr id="14" name="Rectangle 13"/>
          <p:cNvSpPr/>
          <p:nvPr userDrawn="1"/>
        </p:nvSpPr>
        <p:spPr>
          <a:xfrm>
            <a:off x="5289" y="1078173"/>
            <a:ext cx="12197346" cy="5783239"/>
          </a:xfrm>
          <a:prstGeom prst="rect">
            <a:avLst/>
          </a:prstGeom>
          <a:solidFill>
            <a:srgbClr val="024EA2">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solidFill>
                <a:schemeClr val="accent4"/>
              </a:solidFill>
            </a:endParaRPr>
          </a:p>
        </p:txBody>
      </p:sp>
      <p:sp>
        <p:nvSpPr>
          <p:cNvPr id="2" name="Rectangle 1"/>
          <p:cNvSpPr/>
          <p:nvPr userDrawn="1"/>
        </p:nvSpPr>
        <p:spPr>
          <a:xfrm>
            <a:off x="0" y="0"/>
            <a:ext cx="12192000" cy="10781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6" name="Title 1"/>
          <p:cNvSpPr>
            <a:spLocks noGrp="1"/>
          </p:cNvSpPr>
          <p:nvPr>
            <p:ph type="ctrTitle"/>
          </p:nvPr>
        </p:nvSpPr>
        <p:spPr>
          <a:xfrm>
            <a:off x="1071350" y="1992572"/>
            <a:ext cx="10065224" cy="2149523"/>
          </a:xfrm>
        </p:spPr>
        <p:txBody>
          <a:bodyPr wrap="none" anchor="t">
            <a:noAutofit/>
          </a:bodyPr>
          <a:lstStyle>
            <a:lvl1pPr algn="l">
              <a:defRPr sz="6000" b="0">
                <a:solidFill>
                  <a:schemeClr val="bg1"/>
                </a:solidFill>
              </a:defRPr>
            </a:lvl1pPr>
          </a:lstStyle>
          <a:p>
            <a:r>
              <a:rPr lang="en-US" smtClean="0"/>
              <a:t>Click to edit Master title style</a:t>
            </a:r>
            <a:endParaRPr lang="en-GB" dirty="0"/>
          </a:p>
        </p:txBody>
      </p:sp>
      <p:cxnSp>
        <p:nvCxnSpPr>
          <p:cNvPr id="7" name="Straight Connector 6"/>
          <p:cNvCxnSpPr/>
          <p:nvPr userDrawn="1"/>
        </p:nvCxnSpPr>
        <p:spPr>
          <a:xfrm>
            <a:off x="838200" y="1978925"/>
            <a:ext cx="0" cy="4879075"/>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5741158" y="6619164"/>
            <a:ext cx="707409" cy="240594"/>
          </a:xfrm>
          <a:prstGeom prst="rect">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12" name="Subtitle 2"/>
          <p:cNvSpPr>
            <a:spLocks noGrp="1"/>
          </p:cNvSpPr>
          <p:nvPr>
            <p:ph type="subTitle" idx="1"/>
          </p:nvPr>
        </p:nvSpPr>
        <p:spPr>
          <a:xfrm>
            <a:off x="1071351" y="4418049"/>
            <a:ext cx="10065224" cy="897754"/>
          </a:xfrm>
        </p:spPr>
        <p:txBody>
          <a:bodyPr wrap="none">
            <a:noAutofit/>
          </a:bodyPr>
          <a:lstStyle>
            <a:lvl1pPr marL="0" indent="0" algn="l">
              <a:buNone/>
              <a:defRPr sz="2800" i="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dirty="0"/>
          </a:p>
        </p:txBody>
      </p:sp>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388933" y="258042"/>
            <a:ext cx="1659793" cy="1152460"/>
          </a:xfrm>
          <a:prstGeom prst="rect">
            <a:avLst/>
          </a:prstGeom>
        </p:spPr>
      </p:pic>
      <p:sp>
        <p:nvSpPr>
          <p:cNvPr id="16" name="Text Placeholder 18"/>
          <p:cNvSpPr>
            <a:spLocks noGrp="1"/>
          </p:cNvSpPr>
          <p:nvPr>
            <p:ph type="body" sz="quarter" idx="13"/>
          </p:nvPr>
        </p:nvSpPr>
        <p:spPr>
          <a:xfrm>
            <a:off x="6096000" y="5557903"/>
            <a:ext cx="5040313" cy="528998"/>
          </a:xfrm>
        </p:spPr>
        <p:txBody>
          <a:bodyPr wrap="none">
            <a:noAutofit/>
          </a:bodyPr>
          <a:lstStyle>
            <a:lvl1pPr marL="0" indent="0" algn="r">
              <a:buFontTx/>
              <a:buNone/>
              <a:defRPr sz="2200" i="1">
                <a:solidFill>
                  <a:schemeClr val="bg1"/>
                </a:solidFill>
              </a:defRPr>
            </a:lvl1pPr>
          </a:lstStyle>
          <a:p>
            <a:pPr lvl="0"/>
            <a:r>
              <a:rPr lang="en-US" smtClean="0"/>
              <a:t>Edit Master text styles</a:t>
            </a:r>
          </a:p>
        </p:txBody>
      </p:sp>
    </p:spTree>
    <p:extLst>
      <p:ext uri="{BB962C8B-B14F-4D97-AF65-F5344CB8AC3E}">
        <p14:creationId xmlns:p14="http://schemas.microsoft.com/office/powerpoint/2010/main" val="1824428724"/>
      </p:ext>
    </p:extLst>
  </p:cSld>
  <p:clrMapOvr>
    <a:masterClrMapping/>
  </p:clrMapOvr>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Chapter Slide">
    <p:spTree>
      <p:nvGrpSpPr>
        <p:cNvPr id="1" name=""/>
        <p:cNvGrpSpPr/>
        <p:nvPr/>
      </p:nvGrpSpPr>
      <p:grpSpPr>
        <a:xfrm>
          <a:off x="0" y="0"/>
          <a:ext cx="0" cy="0"/>
          <a:chOff x="0" y="0"/>
          <a:chExt cx="0" cy="0"/>
        </a:xfrm>
      </p:grpSpPr>
      <p:sp>
        <p:nvSpPr>
          <p:cNvPr id="4" name="Rectangle 3"/>
          <p:cNvSpPr/>
          <p:nvPr userDrawn="1"/>
        </p:nvSpPr>
        <p:spPr>
          <a:xfrm>
            <a:off x="0" y="0"/>
            <a:ext cx="12192000" cy="6858000"/>
          </a:xfrm>
          <a:prstGeom prst="rect">
            <a:avLst/>
          </a:prstGeom>
          <a:solidFill>
            <a:srgbClr val="0356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2" name="Title 1"/>
          <p:cNvSpPr>
            <a:spLocks noGrp="1"/>
          </p:cNvSpPr>
          <p:nvPr>
            <p:ph type="ctrTitle"/>
          </p:nvPr>
        </p:nvSpPr>
        <p:spPr>
          <a:xfrm>
            <a:off x="1070189" y="1122363"/>
            <a:ext cx="10676038" cy="2387600"/>
          </a:xfrm>
        </p:spPr>
        <p:txBody>
          <a:bodyPr anchor="b">
            <a:noAutofit/>
          </a:bodyPr>
          <a:lstStyle>
            <a:lvl1pPr algn="l">
              <a:defRPr sz="6000">
                <a:solidFill>
                  <a:schemeClr val="accent5"/>
                </a:solidFill>
              </a:defRPr>
            </a:lvl1pPr>
          </a:lstStyle>
          <a:p>
            <a:r>
              <a:rPr lang="en-US" smtClean="0"/>
              <a:t>Click to edit Master title style</a:t>
            </a:r>
            <a:endParaRPr lang="en-GB" dirty="0"/>
          </a:p>
        </p:txBody>
      </p:sp>
      <p:sp>
        <p:nvSpPr>
          <p:cNvPr id="3" name="Subtitle 2"/>
          <p:cNvSpPr>
            <a:spLocks noGrp="1"/>
          </p:cNvSpPr>
          <p:nvPr>
            <p:ph type="subTitle" idx="1"/>
          </p:nvPr>
        </p:nvSpPr>
        <p:spPr>
          <a:xfrm>
            <a:off x="1070189" y="3602038"/>
            <a:ext cx="10676038" cy="1655762"/>
          </a:xfrm>
        </p:spPr>
        <p:txBody>
          <a:bodyPr>
            <a:noAutofit/>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dirty="0"/>
          </a:p>
        </p:txBody>
      </p:sp>
      <p:sp>
        <p:nvSpPr>
          <p:cNvPr id="6" name="Slide Number Placeholder 5"/>
          <p:cNvSpPr>
            <a:spLocks noGrp="1"/>
          </p:cNvSpPr>
          <p:nvPr>
            <p:ph type="sldNum" sz="quarter" idx="12"/>
          </p:nvPr>
        </p:nvSpPr>
        <p:spPr/>
        <p:txBody>
          <a:bodyPr>
            <a:noAutofit/>
          </a:bodyPr>
          <a:lstStyle>
            <a:lvl1pPr>
              <a:defRPr>
                <a:solidFill>
                  <a:schemeClr val="bg1"/>
                </a:solidFill>
              </a:defRPr>
            </a:lvl1pPr>
          </a:lstStyle>
          <a:p>
            <a:fld id="{F46C79FD-C571-418B-AB0F-5EE936C85276}" type="slidenum">
              <a:rPr lang="en-GB" smtClean="0"/>
              <a:pPr/>
              <a:t>‹#›</a:t>
            </a:fld>
            <a:endParaRPr lang="en-GB" dirty="0"/>
          </a:p>
        </p:txBody>
      </p:sp>
      <p:cxnSp>
        <p:nvCxnSpPr>
          <p:cNvPr id="7" name="Straight Connector 6"/>
          <p:cNvCxnSpPr/>
          <p:nvPr userDrawn="1"/>
        </p:nvCxnSpPr>
        <p:spPr>
          <a:xfrm>
            <a:off x="838200" y="0"/>
            <a:ext cx="0" cy="3295934"/>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027715" y="6045257"/>
            <a:ext cx="1718512" cy="451153"/>
          </a:xfrm>
          <a:prstGeom prst="rect">
            <a:avLst/>
          </a:prstGeom>
        </p:spPr>
      </p:pic>
    </p:spTree>
    <p:extLst>
      <p:ext uri="{BB962C8B-B14F-4D97-AF65-F5344CB8AC3E}">
        <p14:creationId xmlns:p14="http://schemas.microsoft.com/office/powerpoint/2010/main" val="3788699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pter Slide (2)">
    <p:spTree>
      <p:nvGrpSpPr>
        <p:cNvPr id="1" name=""/>
        <p:cNvGrpSpPr/>
        <p:nvPr/>
      </p:nvGrpSpPr>
      <p:grpSpPr>
        <a:xfrm>
          <a:off x="0" y="0"/>
          <a:ext cx="0" cy="0"/>
          <a:chOff x="0" y="0"/>
          <a:chExt cx="0" cy="0"/>
        </a:xfrm>
      </p:grpSpPr>
      <p:sp>
        <p:nvSpPr>
          <p:cNvPr id="7" name="Rectangle 6"/>
          <p:cNvSpPr/>
          <p:nvPr userDrawn="1"/>
        </p:nvSpPr>
        <p:spPr>
          <a:xfrm>
            <a:off x="0" y="0"/>
            <a:ext cx="12192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a:t>
            </a:fld>
            <a:endParaRPr lang="en-GB"/>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033852" y="6045865"/>
            <a:ext cx="1716200" cy="450546"/>
          </a:xfrm>
          <a:prstGeom prst="rect">
            <a:avLst/>
          </a:prstGeom>
        </p:spPr>
      </p:pic>
      <p:sp>
        <p:nvSpPr>
          <p:cNvPr id="11" name="Title 1"/>
          <p:cNvSpPr>
            <a:spLocks noGrp="1"/>
          </p:cNvSpPr>
          <p:nvPr>
            <p:ph type="ctrTitle"/>
          </p:nvPr>
        </p:nvSpPr>
        <p:spPr>
          <a:xfrm>
            <a:off x="1077013" y="1122363"/>
            <a:ext cx="10156297" cy="2387600"/>
          </a:xfrm>
        </p:spPr>
        <p:txBody>
          <a:bodyPr anchor="b">
            <a:noAutofit/>
          </a:bodyPr>
          <a:lstStyle>
            <a:lvl1pPr algn="l">
              <a:defRPr sz="6000">
                <a:solidFill>
                  <a:schemeClr val="tx2"/>
                </a:solidFill>
              </a:defRPr>
            </a:lvl1pPr>
          </a:lstStyle>
          <a:p>
            <a:r>
              <a:rPr lang="en-US" smtClean="0"/>
              <a:t>Click to edit Master title style</a:t>
            </a:r>
            <a:endParaRPr lang="en-GB" dirty="0"/>
          </a:p>
        </p:txBody>
      </p:sp>
      <p:cxnSp>
        <p:nvCxnSpPr>
          <p:cNvPr id="13" name="Straight Connector 12"/>
          <p:cNvCxnSpPr/>
          <p:nvPr userDrawn="1"/>
        </p:nvCxnSpPr>
        <p:spPr>
          <a:xfrm>
            <a:off x="838200" y="0"/>
            <a:ext cx="0" cy="3295934"/>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Subtitle 2"/>
          <p:cNvSpPr>
            <a:spLocks noGrp="1"/>
          </p:cNvSpPr>
          <p:nvPr>
            <p:ph type="subTitle" idx="1"/>
          </p:nvPr>
        </p:nvSpPr>
        <p:spPr>
          <a:xfrm>
            <a:off x="1070189" y="3602038"/>
            <a:ext cx="10156297" cy="1655762"/>
          </a:xfrm>
        </p:spPr>
        <p:txBody>
          <a:bodyPr>
            <a:noAutofit/>
          </a:bodyPr>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dirty="0"/>
          </a:p>
        </p:txBody>
      </p:sp>
    </p:spTree>
    <p:extLst>
      <p:ext uri="{BB962C8B-B14F-4D97-AF65-F5344CB8AC3E}">
        <p14:creationId xmlns:p14="http://schemas.microsoft.com/office/powerpoint/2010/main" val="932509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ast slide (option 1)">
    <p:spTree>
      <p:nvGrpSpPr>
        <p:cNvPr id="1" name=""/>
        <p:cNvGrpSpPr/>
        <p:nvPr/>
      </p:nvGrpSpPr>
      <p:grpSpPr>
        <a:xfrm>
          <a:off x="0" y="0"/>
          <a:ext cx="0" cy="0"/>
          <a:chOff x="0" y="0"/>
          <a:chExt cx="0" cy="0"/>
        </a:xfrm>
      </p:grpSpPr>
      <p:sp>
        <p:nvSpPr>
          <p:cNvPr id="7" name="Rectangle 6"/>
          <p:cNvSpPr/>
          <p:nvPr userDrawn="1"/>
        </p:nvSpPr>
        <p:spPr>
          <a:xfrm>
            <a:off x="0" y="1"/>
            <a:ext cx="12192000" cy="342899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11" name="Title 1"/>
          <p:cNvSpPr>
            <a:spLocks noGrp="1"/>
          </p:cNvSpPr>
          <p:nvPr>
            <p:ph type="ctrTitle"/>
          </p:nvPr>
        </p:nvSpPr>
        <p:spPr>
          <a:xfrm>
            <a:off x="1077013" y="1122363"/>
            <a:ext cx="10156297" cy="1240348"/>
          </a:xfrm>
        </p:spPr>
        <p:txBody>
          <a:bodyPr anchor="b">
            <a:noAutofit/>
          </a:bodyPr>
          <a:lstStyle>
            <a:lvl1pPr algn="l">
              <a:defRPr sz="6000">
                <a:solidFill>
                  <a:schemeClr val="tx2"/>
                </a:solidFill>
              </a:defRPr>
            </a:lvl1pPr>
          </a:lstStyle>
          <a:p>
            <a:r>
              <a:rPr lang="en-US" smtClean="0"/>
              <a:t>Click to edit Master title style</a:t>
            </a:r>
            <a:endParaRPr lang="en-GB" dirty="0"/>
          </a:p>
        </p:txBody>
      </p:sp>
      <p:cxnSp>
        <p:nvCxnSpPr>
          <p:cNvPr id="13" name="Straight Connector 12"/>
          <p:cNvCxnSpPr/>
          <p:nvPr userDrawn="1"/>
        </p:nvCxnSpPr>
        <p:spPr>
          <a:xfrm>
            <a:off x="838200" y="0"/>
            <a:ext cx="0" cy="2362711"/>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Subtitle 2"/>
          <p:cNvSpPr>
            <a:spLocks noGrp="1"/>
          </p:cNvSpPr>
          <p:nvPr>
            <p:ph type="subTitle" idx="1"/>
          </p:nvPr>
        </p:nvSpPr>
        <p:spPr>
          <a:xfrm>
            <a:off x="838200" y="4160826"/>
            <a:ext cx="10889439" cy="1620145"/>
          </a:xfrm>
        </p:spPr>
        <p:txBody>
          <a:bodyPr>
            <a:noAutofit/>
          </a:bodyPr>
          <a:lstStyle>
            <a:lvl1pPr marL="0" indent="0" algn="l">
              <a:buNone/>
              <a:defRPr sz="14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dirty="0"/>
          </a:p>
        </p:txBody>
      </p:sp>
    </p:spTree>
    <p:extLst>
      <p:ext uri="{BB962C8B-B14F-4D97-AF65-F5344CB8AC3E}">
        <p14:creationId xmlns:p14="http://schemas.microsoft.com/office/powerpoint/2010/main" val="168860481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ast slide (option 2)">
    <p:spTree>
      <p:nvGrpSpPr>
        <p:cNvPr id="1" name=""/>
        <p:cNvGrpSpPr/>
        <p:nvPr/>
      </p:nvGrpSpPr>
      <p:grpSpPr>
        <a:xfrm>
          <a:off x="0" y="0"/>
          <a:ext cx="0" cy="0"/>
          <a:chOff x="0" y="0"/>
          <a:chExt cx="0" cy="0"/>
        </a:xfrm>
      </p:grpSpPr>
      <p:sp>
        <p:nvSpPr>
          <p:cNvPr id="7" name="Rectangle 6"/>
          <p:cNvSpPr/>
          <p:nvPr userDrawn="1"/>
        </p:nvSpPr>
        <p:spPr>
          <a:xfrm>
            <a:off x="0" y="1"/>
            <a:ext cx="12192000" cy="342899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11" name="Title 1"/>
          <p:cNvSpPr>
            <a:spLocks noGrp="1"/>
          </p:cNvSpPr>
          <p:nvPr>
            <p:ph type="ctrTitle"/>
          </p:nvPr>
        </p:nvSpPr>
        <p:spPr>
          <a:xfrm>
            <a:off x="1077013" y="1122363"/>
            <a:ext cx="10156297" cy="1240348"/>
          </a:xfrm>
        </p:spPr>
        <p:txBody>
          <a:bodyPr anchor="b">
            <a:noAutofit/>
          </a:bodyPr>
          <a:lstStyle>
            <a:lvl1pPr algn="l">
              <a:defRPr sz="6000">
                <a:solidFill>
                  <a:schemeClr val="accent5"/>
                </a:solidFill>
              </a:defRPr>
            </a:lvl1pPr>
          </a:lstStyle>
          <a:p>
            <a:r>
              <a:rPr lang="en-US" smtClean="0"/>
              <a:t>Click to edit Master title style</a:t>
            </a:r>
            <a:endParaRPr lang="en-GB" dirty="0"/>
          </a:p>
        </p:txBody>
      </p:sp>
      <p:cxnSp>
        <p:nvCxnSpPr>
          <p:cNvPr id="13" name="Straight Connector 12"/>
          <p:cNvCxnSpPr/>
          <p:nvPr userDrawn="1"/>
        </p:nvCxnSpPr>
        <p:spPr>
          <a:xfrm>
            <a:off x="838200" y="0"/>
            <a:ext cx="0" cy="2362711"/>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4" name="Subtitle 2"/>
          <p:cNvSpPr>
            <a:spLocks noGrp="1"/>
          </p:cNvSpPr>
          <p:nvPr>
            <p:ph type="subTitle" idx="1"/>
          </p:nvPr>
        </p:nvSpPr>
        <p:spPr>
          <a:xfrm>
            <a:off x="838200" y="4160826"/>
            <a:ext cx="10889439" cy="1620145"/>
          </a:xfrm>
        </p:spPr>
        <p:txBody>
          <a:bodyPr>
            <a:noAutofit/>
          </a:bodyPr>
          <a:lstStyle>
            <a:lvl1pPr marL="0" indent="0" algn="l">
              <a:buNone/>
              <a:defRPr sz="14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dirty="0"/>
          </a:p>
        </p:txBody>
      </p:sp>
    </p:spTree>
    <p:extLst>
      <p:ext uri="{BB962C8B-B14F-4D97-AF65-F5344CB8AC3E}">
        <p14:creationId xmlns:p14="http://schemas.microsoft.com/office/powerpoint/2010/main" val="258833977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1825625"/>
            <a:ext cx="10905699" cy="3881904"/>
          </a:xfrm>
        </p:spPr>
        <p:txBody>
          <a:bodyPr>
            <a:noAutofit/>
          </a:bodyPr>
          <a:lstStyle>
            <a:lvl1pPr>
              <a:lnSpc>
                <a:spcPct val="100000"/>
              </a:lnSpc>
              <a:spcBef>
                <a:spcPts val="0"/>
              </a:spcBef>
              <a:spcAft>
                <a:spcPts val="1800"/>
              </a:spcAft>
              <a:defRPr/>
            </a:lvl1pPr>
            <a:lvl2pPr>
              <a:lnSpc>
                <a:spcPct val="100000"/>
              </a:lnSpc>
              <a:spcAft>
                <a:spcPts val="1800"/>
              </a:spcAft>
              <a:defRPr/>
            </a:lvl2pPr>
            <a:lvl3pPr>
              <a:lnSpc>
                <a:spcPct val="100000"/>
              </a:lnSpc>
              <a:spcAft>
                <a:spcPts val="1800"/>
              </a:spcAft>
              <a:defRPr/>
            </a:lvl3pPr>
            <a:lvl4pPr>
              <a:lnSpc>
                <a:spcPct val="100000"/>
              </a:lnSpc>
              <a:spcAft>
                <a:spcPts val="1800"/>
              </a:spcAft>
              <a:defRPr/>
            </a:lvl4pPr>
            <a:lvl5pPr>
              <a:lnSpc>
                <a:spcPct val="100000"/>
              </a:lnSpc>
              <a:spcAft>
                <a:spcPts val="1800"/>
              </a:spcAft>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a:t>
            </a:fld>
            <a:endParaRPr lang="en-GB"/>
          </a:p>
        </p:txBody>
      </p:sp>
      <p:cxnSp>
        <p:nvCxnSpPr>
          <p:cNvPr id="7" name="Straight Connector 6"/>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smtClean="0"/>
              <a:t>Click to edit Master title style</a:t>
            </a:r>
            <a:endParaRPr lang="en-GB" dirty="0"/>
          </a:p>
        </p:txBody>
      </p:sp>
    </p:spTree>
    <p:extLst>
      <p:ext uri="{BB962C8B-B14F-4D97-AF65-F5344CB8AC3E}">
        <p14:creationId xmlns:p14="http://schemas.microsoft.com/office/powerpoint/2010/main" val="30423415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and Objec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198" y="1825625"/>
            <a:ext cx="5328000" cy="3906435"/>
          </a:xfrm>
        </p:spPr>
        <p:txBody>
          <a:bodyPr>
            <a:noAutofit/>
          </a:bodyPr>
          <a:lstStyle>
            <a:lvl1pPr>
              <a:spcAft>
                <a:spcPts val="1800"/>
              </a:spcAft>
              <a:defRPr/>
            </a:lvl1pPr>
            <a:lvl2pPr>
              <a:spcAft>
                <a:spcPts val="1800"/>
              </a:spcAft>
              <a:defRPr/>
            </a:lvl2pPr>
            <a:lvl3pPr>
              <a:spcAft>
                <a:spcPts val="1800"/>
              </a:spcAft>
              <a:defRPr/>
            </a:lvl3pPr>
            <a:lvl4pPr>
              <a:spcAft>
                <a:spcPts val="1800"/>
              </a:spcAft>
              <a:defRPr/>
            </a:lvl4pPr>
            <a:lvl5pPr>
              <a:spcAft>
                <a:spcPts val="1800"/>
              </a:spcAft>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6402250" y="1825625"/>
            <a:ext cx="5328000" cy="3906435"/>
          </a:xfrm>
          <a:noFill/>
        </p:spPr>
        <p:txBody>
          <a:bodyPr>
            <a:noAutofit/>
          </a:bodyPr>
          <a:lstStyle>
            <a:lvl1pPr marL="0" indent="0">
              <a:buNone/>
              <a:defRPr/>
            </a:lvl1pPr>
          </a:lstStyle>
          <a:p>
            <a:pPr lvl="0"/>
            <a:r>
              <a:rPr lang="en-US" smtClean="0"/>
              <a:t>Edit Master text styles</a:t>
            </a:r>
          </a:p>
        </p:txBody>
      </p:sp>
      <p:sp>
        <p:nvSpPr>
          <p:cNvPr id="7" name="Slide Number Placeholder 6"/>
          <p:cNvSpPr>
            <a:spLocks noGrp="1"/>
          </p:cNvSpPr>
          <p:nvPr>
            <p:ph type="sldNum" sz="quarter" idx="12"/>
          </p:nvPr>
        </p:nvSpPr>
        <p:spPr/>
        <p:txBody>
          <a:bodyPr>
            <a:noAutofit/>
          </a:bodyPr>
          <a:lstStyle/>
          <a:p>
            <a:fld id="{F46C79FD-C571-418B-AB0F-5EE936C85276}" type="slidenum">
              <a:rPr lang="en-GB" smtClean="0"/>
              <a:t>‹#›</a:t>
            </a:fld>
            <a:endParaRPr lang="en-GB"/>
          </a:p>
        </p:txBody>
      </p:sp>
      <p:cxnSp>
        <p:nvCxnSpPr>
          <p:cNvPr id="9" name="Straight Connector 8"/>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0"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smtClean="0"/>
              <a:t>Click to edit Master title style</a:t>
            </a:r>
            <a:endParaRPr lang="en-GB" dirty="0"/>
          </a:p>
        </p:txBody>
      </p:sp>
    </p:spTree>
    <p:extLst>
      <p:ext uri="{BB962C8B-B14F-4D97-AF65-F5344CB8AC3E}">
        <p14:creationId xmlns:p14="http://schemas.microsoft.com/office/powerpoint/2010/main" val="2803839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82860"/>
            <a:ext cx="10515600" cy="782357"/>
          </a:xfrm>
          <a:prstGeom prst="rect">
            <a:avLst/>
          </a:prstGeom>
        </p:spPr>
        <p:txBody>
          <a:bodyPr vert="horz" lIns="91440" tIns="45720" rIns="91440" bIns="0" rtlCol="0" anchor="b" anchorCtr="0">
            <a:noAutofit/>
          </a:bodyPr>
          <a:lstStyle/>
          <a:p>
            <a:r>
              <a:rPr lang="en-US" smtClean="0"/>
              <a:t>Click to edit Master title style</a:t>
            </a:r>
            <a:endParaRPr lang="en-GB" dirty="0"/>
          </a:p>
        </p:txBody>
      </p:sp>
      <p:sp>
        <p:nvSpPr>
          <p:cNvPr id="3" name="Text Placeholder 2"/>
          <p:cNvSpPr>
            <a:spLocks noGrp="1"/>
          </p:cNvSpPr>
          <p:nvPr>
            <p:ph type="body" idx="1"/>
          </p:nvPr>
        </p:nvSpPr>
        <p:spPr>
          <a:xfrm>
            <a:off x="838200" y="1825625"/>
            <a:ext cx="10515600" cy="3881904"/>
          </a:xfrm>
          <a:prstGeom prst="rect">
            <a:avLst/>
          </a:prstGeom>
        </p:spPr>
        <p:txBody>
          <a:bodyPr vert="horz" lIns="91440" tIns="45720" rIns="91440" bIns="45720" rtlCol="0">
            <a:no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Slide Number Placeholder 5"/>
          <p:cNvSpPr>
            <a:spLocks noGrp="1"/>
          </p:cNvSpPr>
          <p:nvPr>
            <p:ph type="sldNum" sz="quarter" idx="4"/>
          </p:nvPr>
        </p:nvSpPr>
        <p:spPr>
          <a:xfrm>
            <a:off x="838200" y="6131286"/>
            <a:ext cx="2743200" cy="365125"/>
          </a:xfrm>
          <a:prstGeom prst="rect">
            <a:avLst/>
          </a:prstGeom>
        </p:spPr>
        <p:txBody>
          <a:bodyPr vert="horz" lIns="91440" tIns="45720" rIns="91440" bIns="45720" rtlCol="0" anchor="ctr">
            <a:noAutofit/>
          </a:bodyPr>
          <a:lstStyle>
            <a:lvl1pPr algn="l">
              <a:defRPr sz="1200">
                <a:solidFill>
                  <a:schemeClr val="tx1">
                    <a:tint val="75000"/>
                  </a:schemeClr>
                </a:solidFill>
              </a:defRPr>
            </a:lvl1pPr>
          </a:lstStyle>
          <a:p>
            <a:fld id="{F46C79FD-C571-418B-AB0F-5EE936C85276}" type="slidenum">
              <a:rPr lang="en-GB" smtClean="0"/>
              <a:pPr/>
              <a:t>‹#›</a:t>
            </a:fld>
            <a:endParaRPr lang="en-GB" dirty="0"/>
          </a:p>
        </p:txBody>
      </p:sp>
      <p:pic>
        <p:nvPicPr>
          <p:cNvPr id="7" name="Picture 6"/>
          <p:cNvPicPr>
            <a:picLocks noChangeAspect="1"/>
          </p:cNvPicPr>
          <p:nvPr userDrawn="1"/>
        </p:nvPicPr>
        <p:blipFill>
          <a:blip r:embed="rId21" cstate="print">
            <a:extLst>
              <a:ext uri="{28A0092B-C50C-407E-A947-70E740481C1C}">
                <a14:useLocalDpi xmlns:a14="http://schemas.microsoft.com/office/drawing/2010/main"/>
              </a:ext>
            </a:extLst>
          </a:blip>
          <a:stretch>
            <a:fillRect/>
          </a:stretch>
        </p:blipFill>
        <p:spPr>
          <a:xfrm>
            <a:off x="10033852" y="6045988"/>
            <a:ext cx="1715733" cy="450423"/>
          </a:xfrm>
          <a:prstGeom prst="rect">
            <a:avLst/>
          </a:prstGeom>
        </p:spPr>
      </p:pic>
    </p:spTree>
    <p:extLst>
      <p:ext uri="{BB962C8B-B14F-4D97-AF65-F5344CB8AC3E}">
        <p14:creationId xmlns:p14="http://schemas.microsoft.com/office/powerpoint/2010/main" val="459720850"/>
      </p:ext>
    </p:extLst>
  </p:cSld>
  <p:clrMap bg1="lt1" tx1="dk1" bg2="lt2" tx2="dk2" accent1="accent1" accent2="accent2" accent3="accent3" accent4="accent4" accent5="accent5" accent6="accent6" hlink="hlink" folHlink="folHlink"/>
  <p:sldLayoutIdLst>
    <p:sldLayoutId id="2147483656" r:id="rId1"/>
    <p:sldLayoutId id="2147483662" r:id="rId2"/>
    <p:sldLayoutId id="2147483657" r:id="rId3"/>
    <p:sldLayoutId id="2147483649" r:id="rId4"/>
    <p:sldLayoutId id="2147483651" r:id="rId5"/>
    <p:sldLayoutId id="2147483669" r:id="rId6"/>
    <p:sldLayoutId id="2147483670" r:id="rId7"/>
    <p:sldLayoutId id="2147483650" r:id="rId8"/>
    <p:sldLayoutId id="2147483660" r:id="rId9"/>
    <p:sldLayoutId id="2147483652" r:id="rId10"/>
    <p:sldLayoutId id="2147483661" r:id="rId11"/>
    <p:sldLayoutId id="2147483653" r:id="rId12"/>
    <p:sldLayoutId id="2147483654" r:id="rId13"/>
    <p:sldLayoutId id="2147483659" r:id="rId14"/>
    <p:sldLayoutId id="2147483658" r:id="rId15"/>
    <p:sldLayoutId id="2147483666" r:id="rId16"/>
    <p:sldLayoutId id="2147483667" r:id="rId17"/>
    <p:sldLayoutId id="2147483668" r:id="rId18"/>
    <p:sldLayoutId id="2147483655" r:id="rId19"/>
  </p:sldLayoutIdLst>
  <p:hf sldNum="0" hdr="0" ftr="0" dt="0"/>
  <p:txStyles>
    <p:titleStyle>
      <a:lvl1pPr algn="l" defTabSz="914400" rtl="0" eaLnBrk="1" latinLnBrk="0" hangingPunct="1">
        <a:lnSpc>
          <a:spcPct val="90000"/>
        </a:lnSpc>
        <a:spcBef>
          <a:spcPct val="0"/>
        </a:spcBef>
        <a:buNone/>
        <a:defRPr sz="4000"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0"/>
        </a:spcBef>
        <a:spcAft>
          <a:spcPts val="1800"/>
        </a:spcAft>
        <a:buClr>
          <a:schemeClr val="tx2"/>
        </a:buClr>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hyperlink" Target="https://erasmus-plus.ec.europa.eu/national-agencies" TargetMode="Externa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1071350" y="1867302"/>
            <a:ext cx="10065224" cy="2069431"/>
          </a:xfrm>
        </p:spPr>
        <p:txBody>
          <a:bodyPr>
            <a:noAutofit/>
          </a:bodyPr>
          <a:lstStyle/>
          <a:p>
            <a:pPr algn="ctr"/>
            <a:r>
              <a:rPr lang="en-GB" sz="4000" b="1" dirty="0" smtClean="0"/>
              <a:t/>
            </a:r>
            <a:br>
              <a:rPr lang="en-GB" sz="4000" b="1" dirty="0" smtClean="0"/>
            </a:br>
            <a:r>
              <a:rPr lang="en-GB" sz="4000" b="1" dirty="0" smtClean="0"/>
              <a:t/>
            </a:r>
            <a:br>
              <a:rPr lang="en-GB" sz="4000" b="1" dirty="0" smtClean="0"/>
            </a:br>
            <a:r>
              <a:rPr lang="en-GB" sz="4000" b="1" dirty="0" smtClean="0"/>
              <a:t>Erasmus</a:t>
            </a:r>
            <a:r>
              <a:rPr lang="en-GB" sz="4000" b="1" dirty="0" smtClean="0"/>
              <a:t>+</a:t>
            </a:r>
            <a:endParaRPr lang="en-GB" sz="2800" b="1" dirty="0"/>
          </a:p>
        </p:txBody>
      </p:sp>
      <p:sp>
        <p:nvSpPr>
          <p:cNvPr id="7" name="Subtitle 6"/>
          <p:cNvSpPr>
            <a:spLocks noGrp="1"/>
          </p:cNvSpPr>
          <p:nvPr>
            <p:ph type="subTitle" idx="1"/>
          </p:nvPr>
        </p:nvSpPr>
        <p:spPr>
          <a:xfrm>
            <a:off x="1071351" y="4061861"/>
            <a:ext cx="10065224" cy="777994"/>
          </a:xfrm>
        </p:spPr>
        <p:txBody>
          <a:bodyPr/>
          <a:lstStyle/>
          <a:p>
            <a:pPr algn="ctr"/>
            <a:r>
              <a:rPr lang="en-US" sz="2400" b="1" i="1" dirty="0" smtClean="0"/>
              <a:t>Funding opportunities for Ukrainian teachers and pupils</a:t>
            </a:r>
            <a:endParaRPr lang="en-GB" sz="2400" b="1" i="1" dirty="0"/>
          </a:p>
        </p:txBody>
      </p:sp>
      <p:sp>
        <p:nvSpPr>
          <p:cNvPr id="8" name="Text Placeholder 7"/>
          <p:cNvSpPr>
            <a:spLocks noGrp="1"/>
          </p:cNvSpPr>
          <p:nvPr>
            <p:ph type="body" sz="quarter" idx="13"/>
          </p:nvPr>
        </p:nvSpPr>
        <p:spPr>
          <a:xfrm>
            <a:off x="2503056" y="5557903"/>
            <a:ext cx="8633258" cy="528998"/>
          </a:xfrm>
        </p:spPr>
        <p:txBody>
          <a:bodyPr/>
          <a:lstStyle/>
          <a:p>
            <a:r>
              <a:rPr lang="en-GB" sz="1800" b="1" dirty="0" smtClean="0"/>
              <a:t>Presentation by </a:t>
            </a:r>
            <a:r>
              <a:rPr lang="en-US" sz="1800" b="1" dirty="0"/>
              <a:t>Yassen </a:t>
            </a:r>
            <a:r>
              <a:rPr lang="en-US" sz="1800" b="1" dirty="0" smtClean="0"/>
              <a:t>SPASSOV</a:t>
            </a:r>
            <a:endParaRPr lang="en-US" sz="1800" b="1" dirty="0"/>
          </a:p>
          <a:p>
            <a:r>
              <a:rPr lang="en-US" sz="1800" dirty="0"/>
              <a:t>European Commission</a:t>
            </a:r>
            <a:br>
              <a:rPr lang="en-US" sz="1800" dirty="0"/>
            </a:br>
            <a:r>
              <a:rPr lang="en-US" sz="1800" dirty="0"/>
              <a:t>DG Education, Youth, Sport and Culture</a:t>
            </a:r>
          </a:p>
        </p:txBody>
      </p:sp>
      <p:pic>
        <p:nvPicPr>
          <p:cNvPr id="5"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23791" y="5557903"/>
            <a:ext cx="4059897" cy="1155238"/>
          </a:xfrm>
          <a:prstGeom prst="rect">
            <a:avLst/>
          </a:prstGeom>
          <a:noFill/>
          <a:ln>
            <a:noFill/>
          </a:ln>
          <a:effectLst>
            <a:softEdge rad="635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2137184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E" dirty="0" smtClean="0"/>
              <a:t>Thank you! </a:t>
            </a:r>
            <a:endParaRPr lang="en-GB" dirty="0"/>
          </a:p>
        </p:txBody>
      </p:sp>
    </p:spTree>
    <p:extLst>
      <p:ext uri="{BB962C8B-B14F-4D97-AF65-F5344CB8AC3E}">
        <p14:creationId xmlns:p14="http://schemas.microsoft.com/office/powerpoint/2010/main" val="117550464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E" dirty="0"/>
              <a:t>The Erasmus+ programme will be opened up to pupils, VET learners, adult learners, teachers, trainers and other educational staff from </a:t>
            </a:r>
            <a:r>
              <a:rPr lang="en-IE" dirty="0" smtClean="0"/>
              <a:t>Ukraine;</a:t>
            </a:r>
          </a:p>
          <a:p>
            <a:r>
              <a:rPr lang="en-IE" dirty="0" smtClean="0"/>
              <a:t>They </a:t>
            </a:r>
            <a:r>
              <a:rPr lang="en-IE" dirty="0"/>
              <a:t>will have an </a:t>
            </a:r>
            <a:r>
              <a:rPr lang="en-IE" dirty="0" smtClean="0"/>
              <a:t>opportunity:</a:t>
            </a:r>
          </a:p>
          <a:p>
            <a:pPr lvl="1"/>
            <a:r>
              <a:rPr lang="en-IE" dirty="0" smtClean="0"/>
              <a:t>to spend a </a:t>
            </a:r>
            <a:r>
              <a:rPr lang="en-IE" dirty="0"/>
              <a:t>period at a hosting school, VET organisation or adult education organisation, or </a:t>
            </a:r>
            <a:endParaRPr lang="en-IE" dirty="0" smtClean="0"/>
          </a:p>
          <a:p>
            <a:pPr lvl="1"/>
            <a:r>
              <a:rPr lang="en-IE" dirty="0" smtClean="0"/>
              <a:t>to </a:t>
            </a:r>
            <a:r>
              <a:rPr lang="en-IE" dirty="0"/>
              <a:t>complete a traineeship in EU Member States and third countries associated to the Erasmus+ Programme. </a:t>
            </a:r>
            <a:endParaRPr lang="en-IE" dirty="0" smtClean="0"/>
          </a:p>
          <a:p>
            <a:r>
              <a:rPr lang="en-IE" dirty="0"/>
              <a:t>Educational institutions will we encouraged to work together on integrating refugees into national education </a:t>
            </a:r>
            <a:r>
              <a:rPr lang="en-IE" dirty="0" smtClean="0"/>
              <a:t>systems.</a:t>
            </a:r>
            <a:endParaRPr lang="en-IE" dirty="0"/>
          </a:p>
        </p:txBody>
      </p:sp>
      <p:sp>
        <p:nvSpPr>
          <p:cNvPr id="3" name="Title 2"/>
          <p:cNvSpPr>
            <a:spLocks noGrp="1"/>
          </p:cNvSpPr>
          <p:nvPr>
            <p:ph type="title"/>
          </p:nvPr>
        </p:nvSpPr>
        <p:spPr/>
        <p:txBody>
          <a:bodyPr/>
          <a:lstStyle/>
          <a:p>
            <a:r>
              <a:rPr lang="en-GB" dirty="0" smtClean="0"/>
              <a:t>Main principles of the reaction</a:t>
            </a:r>
            <a:endParaRPr lang="fr-BE" dirty="0"/>
          </a:p>
        </p:txBody>
      </p:sp>
    </p:spTree>
    <p:extLst>
      <p:ext uri="{BB962C8B-B14F-4D97-AF65-F5344CB8AC3E}">
        <p14:creationId xmlns:p14="http://schemas.microsoft.com/office/powerpoint/2010/main" val="41240842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IE" dirty="0" smtClean="0"/>
              <a:t>Schools (including initial VET) and </a:t>
            </a:r>
            <a:r>
              <a:rPr lang="en-IE" dirty="0"/>
              <a:t>other organisations with ongoing Erasmus+ projects will be able to </a:t>
            </a:r>
            <a:r>
              <a:rPr lang="en-IE" b="1" dirty="0"/>
              <a:t>host Ukrainian </a:t>
            </a:r>
            <a:r>
              <a:rPr lang="en-IE" b="1" dirty="0" smtClean="0"/>
              <a:t>teachers, other educational staff, pupils and learners </a:t>
            </a:r>
            <a:r>
              <a:rPr lang="en-IE" b="1" dirty="0"/>
              <a:t>and students </a:t>
            </a:r>
            <a:r>
              <a:rPr lang="en-IE" dirty="0"/>
              <a:t>to carry out teaching assignments, studies or traineeships. </a:t>
            </a:r>
            <a:endParaRPr lang="en-IE" dirty="0" smtClean="0"/>
          </a:p>
          <a:p>
            <a:r>
              <a:rPr lang="en-IE" dirty="0" smtClean="0"/>
              <a:t>The newly opened activities will be available for all Ukrainian teachers and other education staff, as well as pupils of school age (and initial vocational education and training) who were enrolled in an educational programme at the time of fleeing Ukraine. </a:t>
            </a:r>
            <a:endParaRPr lang="fr-BE" dirty="0" smtClean="0"/>
          </a:p>
          <a:p>
            <a:pPr lvl="0"/>
            <a:endParaRPr lang="fr-BE" dirty="0"/>
          </a:p>
        </p:txBody>
      </p:sp>
      <p:sp>
        <p:nvSpPr>
          <p:cNvPr id="3" name="Title 2"/>
          <p:cNvSpPr>
            <a:spLocks noGrp="1"/>
          </p:cNvSpPr>
          <p:nvPr>
            <p:ph type="title"/>
          </p:nvPr>
        </p:nvSpPr>
        <p:spPr/>
        <p:txBody>
          <a:bodyPr/>
          <a:lstStyle/>
          <a:p>
            <a:r>
              <a:rPr lang="en-GB" dirty="0" smtClean="0"/>
              <a:t>In practical terms </a:t>
            </a:r>
            <a:endParaRPr lang="fr-BE" dirty="0"/>
          </a:p>
        </p:txBody>
      </p:sp>
    </p:spTree>
    <p:extLst>
      <p:ext uri="{BB962C8B-B14F-4D97-AF65-F5344CB8AC3E}">
        <p14:creationId xmlns:p14="http://schemas.microsoft.com/office/powerpoint/2010/main" val="14263109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IE" dirty="0" smtClean="0"/>
              <a:t>Incoming </a:t>
            </a:r>
            <a:r>
              <a:rPr lang="en-IE" dirty="0"/>
              <a:t>mobility activities can be fully </a:t>
            </a:r>
            <a:r>
              <a:rPr lang="en-IE" b="1" dirty="0"/>
              <a:t>organised by the receiving organisation</a:t>
            </a:r>
            <a:r>
              <a:rPr lang="en-IE" dirty="0"/>
              <a:t>, considering that education organisations from Ukraine may have severe difficulties to provide support.</a:t>
            </a:r>
            <a:endParaRPr lang="fr-BE" dirty="0"/>
          </a:p>
          <a:p>
            <a:pPr lvl="0"/>
            <a:r>
              <a:rPr lang="en-IE" dirty="0"/>
              <a:t>Ukrainian participants can receive grants to cover their </a:t>
            </a:r>
            <a:r>
              <a:rPr lang="en-IE" b="1" dirty="0"/>
              <a:t>travel, accommodation and subsistence costs</a:t>
            </a:r>
            <a:r>
              <a:rPr lang="en-IE" dirty="0"/>
              <a:t>, while the hosting organisations can receive support to facilitate their integration through, for example, </a:t>
            </a:r>
            <a:r>
              <a:rPr lang="en-IE" b="1" dirty="0"/>
              <a:t>language learning, mentoring programmes or psychological support services</a:t>
            </a:r>
            <a:r>
              <a:rPr lang="en-IE" dirty="0"/>
              <a:t>. </a:t>
            </a:r>
            <a:endParaRPr lang="fr-BE" dirty="0"/>
          </a:p>
          <a:p>
            <a:pPr lvl="0"/>
            <a:endParaRPr lang="fr-BE" dirty="0"/>
          </a:p>
        </p:txBody>
      </p:sp>
      <p:sp>
        <p:nvSpPr>
          <p:cNvPr id="3" name="Title 2"/>
          <p:cNvSpPr>
            <a:spLocks noGrp="1"/>
          </p:cNvSpPr>
          <p:nvPr>
            <p:ph type="title"/>
          </p:nvPr>
        </p:nvSpPr>
        <p:spPr/>
        <p:txBody>
          <a:bodyPr/>
          <a:lstStyle/>
          <a:p>
            <a:r>
              <a:rPr lang="en-GB" dirty="0" smtClean="0"/>
              <a:t>Mobility from Ukraine to programme countries</a:t>
            </a:r>
            <a:endParaRPr lang="fr-BE" dirty="0"/>
          </a:p>
        </p:txBody>
      </p:sp>
    </p:spTree>
    <p:extLst>
      <p:ext uri="{BB962C8B-B14F-4D97-AF65-F5344CB8AC3E}">
        <p14:creationId xmlns:p14="http://schemas.microsoft.com/office/powerpoint/2010/main" val="6153963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IE" dirty="0"/>
              <a:t>Erasmus+ also provides grants for </a:t>
            </a:r>
            <a:r>
              <a:rPr lang="en-IE" b="1" dirty="0"/>
              <a:t>education staff</a:t>
            </a:r>
            <a:r>
              <a:rPr lang="en-IE" dirty="0"/>
              <a:t> from organisations running Erasmus+ projects in a Member State or a third country associated to the Programme, allowing these staff members to travel to and </a:t>
            </a:r>
            <a:r>
              <a:rPr lang="en-IE" b="1" dirty="0"/>
              <a:t>temporarily work in regions where refugees are housed</a:t>
            </a:r>
            <a:r>
              <a:rPr lang="en-IE" dirty="0"/>
              <a:t>. </a:t>
            </a:r>
            <a:endParaRPr lang="fr-BE" dirty="0"/>
          </a:p>
          <a:p>
            <a:pPr lvl="0"/>
            <a:r>
              <a:rPr lang="en-IE" dirty="0"/>
              <a:t>In areas receiving Ukrainian refugees, organisations running an Erasmus+ can </a:t>
            </a:r>
            <a:r>
              <a:rPr lang="en-IE" b="1" dirty="0"/>
              <a:t>invite teachers, trainers and other experts</a:t>
            </a:r>
            <a:r>
              <a:rPr lang="en-IE" dirty="0"/>
              <a:t>, including Ukrainians, to join them temporarily and provide support in relevant areas, including language learning and social integration.</a:t>
            </a:r>
            <a:endParaRPr lang="fr-BE" dirty="0"/>
          </a:p>
          <a:p>
            <a:pPr lvl="0"/>
            <a:r>
              <a:rPr lang="en-IE" dirty="0"/>
              <a:t>The Commission and Erasmus+ National Agencies will support efforts to </a:t>
            </a:r>
            <a:r>
              <a:rPr lang="en-IE" b="1" dirty="0"/>
              <a:t>identify the staff</a:t>
            </a:r>
            <a:r>
              <a:rPr lang="en-IE" dirty="0"/>
              <a:t> ready to engage in such mobility activities.</a:t>
            </a:r>
            <a:endParaRPr lang="fr-BE" dirty="0"/>
          </a:p>
          <a:p>
            <a:pPr marL="0" lvl="0" indent="0">
              <a:buNone/>
            </a:pPr>
            <a:endParaRPr lang="fr-BE" dirty="0"/>
          </a:p>
        </p:txBody>
      </p:sp>
      <p:sp>
        <p:nvSpPr>
          <p:cNvPr id="3" name="Title 2"/>
          <p:cNvSpPr>
            <a:spLocks noGrp="1"/>
          </p:cNvSpPr>
          <p:nvPr>
            <p:ph type="title"/>
          </p:nvPr>
        </p:nvSpPr>
        <p:spPr/>
        <p:txBody>
          <a:bodyPr/>
          <a:lstStyle/>
          <a:p>
            <a:r>
              <a:rPr lang="en-GB" dirty="0" smtClean="0"/>
              <a:t>Mobility between programme countries</a:t>
            </a:r>
            <a:endParaRPr lang="fr-BE" dirty="0"/>
          </a:p>
        </p:txBody>
      </p:sp>
    </p:spTree>
    <p:extLst>
      <p:ext uri="{BB962C8B-B14F-4D97-AF65-F5344CB8AC3E}">
        <p14:creationId xmlns:p14="http://schemas.microsoft.com/office/powerpoint/2010/main" val="32199323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E" dirty="0"/>
              <a:t>Any participants coming from the Ukrainian education system </a:t>
            </a:r>
            <a:r>
              <a:rPr lang="en-IE" dirty="0" smtClean="0"/>
              <a:t>(pupils, VET learners</a:t>
            </a:r>
            <a:r>
              <a:rPr lang="en-IE" dirty="0"/>
              <a:t>, </a:t>
            </a:r>
            <a:r>
              <a:rPr lang="en-IE" dirty="0" smtClean="0"/>
              <a:t>teachers and other educational staff) </a:t>
            </a:r>
            <a:r>
              <a:rPr lang="en-IE" dirty="0"/>
              <a:t>will have free access to the open access part of the new Online Language Support platform foreseen to be launched on 1 July 2022. </a:t>
            </a:r>
            <a:endParaRPr lang="en-IE" dirty="0" smtClean="0"/>
          </a:p>
          <a:p>
            <a:r>
              <a:rPr lang="en-IE" dirty="0" smtClean="0"/>
              <a:t>This </a:t>
            </a:r>
            <a:r>
              <a:rPr lang="en-IE" dirty="0"/>
              <a:t>will grant them </a:t>
            </a:r>
            <a:r>
              <a:rPr lang="en-IE" b="1" dirty="0"/>
              <a:t>access to basic language training in English, French, German, Spanish and Italian at a beginners level</a:t>
            </a:r>
            <a:r>
              <a:rPr lang="en-IE" dirty="0"/>
              <a:t>. </a:t>
            </a:r>
            <a:endParaRPr lang="fr-BE" dirty="0"/>
          </a:p>
          <a:p>
            <a:pPr marL="0" lvl="0" indent="0">
              <a:buNone/>
            </a:pPr>
            <a:endParaRPr lang="fr-BE" dirty="0"/>
          </a:p>
        </p:txBody>
      </p:sp>
      <p:sp>
        <p:nvSpPr>
          <p:cNvPr id="3" name="Title 2"/>
          <p:cNvSpPr>
            <a:spLocks noGrp="1"/>
          </p:cNvSpPr>
          <p:nvPr>
            <p:ph type="title"/>
          </p:nvPr>
        </p:nvSpPr>
        <p:spPr/>
        <p:txBody>
          <a:bodyPr/>
          <a:lstStyle/>
          <a:p>
            <a:r>
              <a:rPr lang="en-GB" dirty="0" smtClean="0"/>
              <a:t>Online language support	</a:t>
            </a:r>
            <a:endParaRPr lang="fr-BE" dirty="0"/>
          </a:p>
        </p:txBody>
      </p:sp>
    </p:spTree>
    <p:extLst>
      <p:ext uri="{BB962C8B-B14F-4D97-AF65-F5344CB8AC3E}">
        <p14:creationId xmlns:p14="http://schemas.microsoft.com/office/powerpoint/2010/main" val="37665317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E" dirty="0" smtClean="0"/>
              <a:t>These projects allow </a:t>
            </a:r>
            <a:r>
              <a:rPr lang="en-IE" dirty="0"/>
              <a:t>organisations, teachers and experts to innovate and test new learning methods, share resources and support each other in the learning processes. </a:t>
            </a:r>
            <a:endParaRPr lang="en-IE" dirty="0" smtClean="0"/>
          </a:p>
          <a:p>
            <a:r>
              <a:rPr lang="en-IE" dirty="0" smtClean="0"/>
              <a:t>In </a:t>
            </a:r>
            <a:r>
              <a:rPr lang="en-IE" dirty="0"/>
              <a:t>this context, promoting inclusion and diversity is one of the programme’s overall priorities. </a:t>
            </a:r>
            <a:endParaRPr lang="en-IE" dirty="0" smtClean="0"/>
          </a:p>
          <a:p>
            <a:r>
              <a:rPr lang="en-IE" dirty="0" smtClean="0"/>
              <a:t>There </a:t>
            </a:r>
            <a:r>
              <a:rPr lang="en-IE" dirty="0"/>
              <a:t>are already hundreds of ongoing Erasmus+ projects working on topics of inclusion, diversity and democracy. </a:t>
            </a:r>
            <a:endParaRPr lang="fr-BE" dirty="0"/>
          </a:p>
        </p:txBody>
      </p:sp>
      <p:sp>
        <p:nvSpPr>
          <p:cNvPr id="3" name="Title 2"/>
          <p:cNvSpPr>
            <a:spLocks noGrp="1"/>
          </p:cNvSpPr>
          <p:nvPr>
            <p:ph type="title"/>
          </p:nvPr>
        </p:nvSpPr>
        <p:spPr/>
        <p:txBody>
          <a:bodyPr/>
          <a:lstStyle/>
          <a:p>
            <a:r>
              <a:rPr lang="en-GB" dirty="0" smtClean="0"/>
              <a:t>Partnerships for cooperation	</a:t>
            </a:r>
            <a:endParaRPr lang="fr-BE" dirty="0"/>
          </a:p>
        </p:txBody>
      </p:sp>
    </p:spTree>
    <p:extLst>
      <p:ext uri="{BB962C8B-B14F-4D97-AF65-F5344CB8AC3E}">
        <p14:creationId xmlns:p14="http://schemas.microsoft.com/office/powerpoint/2010/main" val="9282171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E" dirty="0" smtClean="0"/>
              <a:t>In the current situation, </a:t>
            </a:r>
            <a:r>
              <a:rPr lang="en-IE" dirty="0"/>
              <a:t>b</a:t>
            </a:r>
            <a:r>
              <a:rPr lang="en-IE" dirty="0" smtClean="0"/>
              <a:t>eneficiary </a:t>
            </a:r>
            <a:r>
              <a:rPr lang="en-IE" dirty="0"/>
              <a:t>institutions of ongoing Erasmus+ projects are encouraged and supported to </a:t>
            </a:r>
            <a:r>
              <a:rPr lang="en-IE" b="1" dirty="0"/>
              <a:t>reallocate part of their project funds</a:t>
            </a:r>
            <a:r>
              <a:rPr lang="en-IE" dirty="0"/>
              <a:t> to activities supporting the education challenges related to the refugee crisis. </a:t>
            </a:r>
            <a:endParaRPr lang="fr-BE" dirty="0"/>
          </a:p>
          <a:p>
            <a:r>
              <a:rPr lang="en-IE" dirty="0"/>
              <a:t>Interested organisations can apply for new </a:t>
            </a:r>
            <a:r>
              <a:rPr lang="en-IE" b="1" dirty="0"/>
              <a:t>Small-scale partnerships</a:t>
            </a:r>
            <a:r>
              <a:rPr lang="en-IE" dirty="0"/>
              <a:t> in the fields of vocational education and training, school education, adult education and youth (deadline: </a:t>
            </a:r>
            <a:r>
              <a:rPr lang="en-IE" b="1" dirty="0"/>
              <a:t>4 October 2022</a:t>
            </a:r>
            <a:r>
              <a:rPr lang="en-IE" dirty="0"/>
              <a:t>). </a:t>
            </a:r>
            <a:endParaRPr lang="en-IE" dirty="0" smtClean="0"/>
          </a:p>
          <a:p>
            <a:r>
              <a:rPr lang="en-IE" dirty="0" smtClean="0"/>
              <a:t>The </a:t>
            </a:r>
            <a:r>
              <a:rPr lang="en-IE" dirty="0"/>
              <a:t>European Commission and the National Agencies encourage applicants to include in their proposals activities linked to the integration of refugees, the promotion of European common values or the fight against disinformation and fake news.</a:t>
            </a:r>
            <a:endParaRPr lang="fr-BE" dirty="0"/>
          </a:p>
          <a:p>
            <a:endParaRPr lang="fr-BE" dirty="0"/>
          </a:p>
        </p:txBody>
      </p:sp>
      <p:sp>
        <p:nvSpPr>
          <p:cNvPr id="3" name="Title 2"/>
          <p:cNvSpPr>
            <a:spLocks noGrp="1"/>
          </p:cNvSpPr>
          <p:nvPr>
            <p:ph type="title"/>
          </p:nvPr>
        </p:nvSpPr>
        <p:spPr/>
        <p:txBody>
          <a:bodyPr/>
          <a:lstStyle/>
          <a:p>
            <a:r>
              <a:rPr lang="en-GB" dirty="0" smtClean="0"/>
              <a:t>Partnerships for cooperation	</a:t>
            </a:r>
            <a:endParaRPr lang="fr-BE" dirty="0"/>
          </a:p>
        </p:txBody>
      </p:sp>
    </p:spTree>
    <p:extLst>
      <p:ext uri="{BB962C8B-B14F-4D97-AF65-F5344CB8AC3E}">
        <p14:creationId xmlns:p14="http://schemas.microsoft.com/office/powerpoint/2010/main" val="16144817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buNone/>
            </a:pPr>
            <a:r>
              <a:rPr lang="en-US" sz="4000" dirty="0">
                <a:solidFill>
                  <a:schemeClr val="tx2"/>
                </a:solidFill>
                <a:latin typeface="+mj-lt"/>
                <a:ea typeface="+mj-ea"/>
                <a:cs typeface="+mj-cs"/>
              </a:rPr>
              <a:t>Information about the </a:t>
            </a:r>
            <a:r>
              <a:rPr lang="en-US" sz="4000" dirty="0" err="1">
                <a:solidFill>
                  <a:schemeClr val="tx2"/>
                </a:solidFill>
                <a:latin typeface="+mj-lt"/>
                <a:ea typeface="+mj-ea"/>
                <a:cs typeface="+mj-cs"/>
              </a:rPr>
              <a:t>programme</a:t>
            </a:r>
            <a:r>
              <a:rPr lang="en-US" sz="4000" dirty="0">
                <a:solidFill>
                  <a:schemeClr val="tx2"/>
                </a:solidFill>
                <a:latin typeface="+mj-lt"/>
                <a:ea typeface="+mj-ea"/>
                <a:cs typeface="+mj-cs"/>
              </a:rPr>
              <a:t> </a:t>
            </a:r>
          </a:p>
          <a:p>
            <a:pPr marL="0" indent="0" algn="ctr">
              <a:buNone/>
            </a:pPr>
            <a:r>
              <a:rPr lang="en-US" sz="4000" dirty="0">
                <a:solidFill>
                  <a:schemeClr val="tx2"/>
                </a:solidFill>
                <a:latin typeface="+mj-lt"/>
                <a:ea typeface="+mj-ea"/>
                <a:cs typeface="+mj-cs"/>
              </a:rPr>
              <a:t>and application to the </a:t>
            </a:r>
            <a:r>
              <a:rPr lang="en-US" sz="4000" dirty="0" err="1" smtClean="0">
                <a:solidFill>
                  <a:schemeClr val="tx2"/>
                </a:solidFill>
                <a:latin typeface="+mj-lt"/>
                <a:ea typeface="+mj-ea"/>
                <a:cs typeface="+mj-cs"/>
              </a:rPr>
              <a:t>decentralised</a:t>
            </a:r>
            <a:r>
              <a:rPr lang="en-US" sz="4000" dirty="0" smtClean="0">
                <a:solidFill>
                  <a:schemeClr val="tx2"/>
                </a:solidFill>
                <a:latin typeface="+mj-lt"/>
                <a:ea typeface="+mj-ea"/>
                <a:cs typeface="+mj-cs"/>
              </a:rPr>
              <a:t> </a:t>
            </a:r>
            <a:r>
              <a:rPr lang="en-US" sz="4000" dirty="0">
                <a:solidFill>
                  <a:schemeClr val="tx2"/>
                </a:solidFill>
                <a:latin typeface="+mj-lt"/>
                <a:ea typeface="+mj-ea"/>
                <a:cs typeface="+mj-cs"/>
              </a:rPr>
              <a:t>actions:</a:t>
            </a:r>
          </a:p>
          <a:p>
            <a:pPr algn="ctr"/>
            <a:endParaRPr lang="en-US" dirty="0"/>
          </a:p>
          <a:p>
            <a:pPr marL="0" indent="0" algn="ctr">
              <a:buNone/>
            </a:pPr>
            <a:r>
              <a:rPr lang="en-US" b="1" dirty="0" smtClean="0"/>
              <a:t>Erasmus</a:t>
            </a:r>
            <a:r>
              <a:rPr lang="en-US" b="1" dirty="0"/>
              <a:t>+ National Agencies</a:t>
            </a:r>
          </a:p>
          <a:p>
            <a:pPr marL="0" indent="0" algn="ctr">
              <a:buNone/>
            </a:pPr>
            <a:r>
              <a:rPr lang="en-US" dirty="0">
                <a:hlinkClick r:id="rId2"/>
              </a:rPr>
              <a:t>https://</a:t>
            </a:r>
            <a:r>
              <a:rPr lang="en-US" dirty="0" smtClean="0">
                <a:hlinkClick r:id="rId2"/>
              </a:rPr>
              <a:t>erasmus-plus.ec.europa.eu/national-agencies</a:t>
            </a:r>
            <a:r>
              <a:rPr lang="en-US" dirty="0" smtClean="0"/>
              <a:t>   </a:t>
            </a:r>
          </a:p>
          <a:p>
            <a:pPr marL="0" indent="0" algn="ctr">
              <a:buNone/>
            </a:pPr>
            <a:endParaRPr lang="en-US" dirty="0"/>
          </a:p>
          <a:p>
            <a:endParaRPr lang="fr-BE" dirty="0"/>
          </a:p>
        </p:txBody>
      </p:sp>
    </p:spTree>
    <p:extLst>
      <p:ext uri="{BB962C8B-B14F-4D97-AF65-F5344CB8AC3E}">
        <p14:creationId xmlns:p14="http://schemas.microsoft.com/office/powerpoint/2010/main" val="34014949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EC colour scheme">
      <a:dk1>
        <a:srgbClr val="4D4D4D"/>
      </a:dk1>
      <a:lt1>
        <a:srgbClr val="FFFFFF"/>
      </a:lt1>
      <a:dk2>
        <a:srgbClr val="034EA2"/>
      </a:dk2>
      <a:lt2>
        <a:srgbClr val="D3E8F9"/>
      </a:lt2>
      <a:accent1>
        <a:srgbClr val="1E858B"/>
      </a:accent1>
      <a:accent2>
        <a:srgbClr val="4BC5DE"/>
      </a:accent2>
      <a:accent3>
        <a:srgbClr val="1EC08A"/>
      </a:accent3>
      <a:accent4>
        <a:srgbClr val="ED8D2F"/>
      </a:accent4>
      <a:accent5>
        <a:srgbClr val="FFC000"/>
      </a:accent5>
      <a:accent6>
        <a:srgbClr val="E76C53"/>
      </a:accent6>
      <a:hlink>
        <a:srgbClr val="0563C1"/>
      </a:hlink>
      <a:folHlink>
        <a:srgbClr val="24337E"/>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C_Corporate_PPT_Template" id="{9E25CBC4-264C-4E5F-8DDF-C73C2B944108}" vid="{63966CC3-CC63-46CF-BE8C-07ABBDCD622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3778097CA11674A8309C341289E7496" ma:contentTypeVersion="13" ma:contentTypeDescription="Create a new document." ma:contentTypeScope="" ma:versionID="78a12a2e16e7947f25232a41365ff9d1">
  <xsd:schema xmlns:xsd="http://www.w3.org/2001/XMLSchema" xmlns:xs="http://www.w3.org/2001/XMLSchema" xmlns:p="http://schemas.microsoft.com/office/2006/metadata/properties" xmlns:ns2="a383106a-cefc-4c83-bfba-f3fc6f1014e4" xmlns:ns3="32a78622-0c39-4849-baa9-a142faed0b9e" targetNamespace="http://schemas.microsoft.com/office/2006/metadata/properties" ma:root="true" ma:fieldsID="d39f59adf0b13671fca1bd3676644a4c" ns2:_="" ns3:_="">
    <xsd:import namespace="a383106a-cefc-4c83-bfba-f3fc6f1014e4"/>
    <xsd:import namespace="32a78622-0c39-4849-baa9-a142faed0b9e"/>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OCR" minOccurs="0"/>
                <xsd:element ref="ns2:MediaServiceGenerationTime" minOccurs="0"/>
                <xsd:element ref="ns2:MediaServiceEventHashCode"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383106a-cefc-4c83-bfba-f3fc6f1014e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0db15c82-51ed-4489-a4e3-5cabd2d9842b"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2a78622-0c39-4849-baa9-a142faed0b9e"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2c1f4401-bb05-4db3-bce0-ec14958fd503}" ma:internalName="TaxCatchAll" ma:showField="CatchAllData" ma:web="32a78622-0c39-4849-baa9-a142faed0b9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a383106a-cefc-4c83-bfba-f3fc6f1014e4">
      <Terms xmlns="http://schemas.microsoft.com/office/infopath/2007/PartnerControls"/>
    </lcf76f155ced4ddcb4097134ff3c332f>
    <TaxCatchAll xmlns="32a78622-0c39-4849-baa9-a142faed0b9e" xsi:nil="true"/>
  </documentManagement>
</p:properties>
</file>

<file path=customXml/itemProps1.xml><?xml version="1.0" encoding="utf-8"?>
<ds:datastoreItem xmlns:ds="http://schemas.openxmlformats.org/officeDocument/2006/customXml" ds:itemID="{21420328-C760-41C6-B095-7127C74A0CB7}"/>
</file>

<file path=customXml/itemProps2.xml><?xml version="1.0" encoding="utf-8"?>
<ds:datastoreItem xmlns:ds="http://schemas.openxmlformats.org/officeDocument/2006/customXml" ds:itemID="{7A736DA5-5502-4DFF-A3EA-25A46D6A0F0B}"/>
</file>

<file path=customXml/itemProps3.xml><?xml version="1.0" encoding="utf-8"?>
<ds:datastoreItem xmlns:ds="http://schemas.openxmlformats.org/officeDocument/2006/customXml" ds:itemID="{16E68555-D8EF-4D4A-82EC-8BE4B2970703}"/>
</file>

<file path=docProps/app.xml><?xml version="1.0" encoding="utf-8"?>
<Properties xmlns="http://schemas.openxmlformats.org/officeDocument/2006/extended-properties" xmlns:vt="http://schemas.openxmlformats.org/officeDocument/2006/docPropsVTypes">
  <Template/>
  <TotalTime>3724</TotalTime>
  <Words>672</Words>
  <Application>Microsoft Office PowerPoint</Application>
  <PresentationFormat>Widescreen</PresentationFormat>
  <Paragraphs>40</Paragraphs>
  <Slides>10</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  Erasmus+</vt:lpstr>
      <vt:lpstr>Main principles of the reaction</vt:lpstr>
      <vt:lpstr>In practical terms </vt:lpstr>
      <vt:lpstr>Mobility from Ukraine to programme countries</vt:lpstr>
      <vt:lpstr>Mobility between programme countries</vt:lpstr>
      <vt:lpstr>Online language support </vt:lpstr>
      <vt:lpstr>Partnerships for cooperation </vt:lpstr>
      <vt:lpstr>Partnerships for cooperation </vt:lpstr>
      <vt:lpstr>PowerPoint Presentation</vt:lpstr>
      <vt:lpstr>Thank you! </vt:lpstr>
    </vt:vector>
  </TitlesOfParts>
  <Company>European Commission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Yassen SPASSOV (EAC)</dc:creator>
  <cp:lastModifiedBy>SPASSOV Yassen (EAC-EXT)</cp:lastModifiedBy>
  <cp:revision>121</cp:revision>
  <dcterms:created xsi:type="dcterms:W3CDTF">2020-09-26T08:09:12Z</dcterms:created>
  <dcterms:modified xsi:type="dcterms:W3CDTF">2022-04-06T13:29:24Z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0x01010063778097CA11674A8309C341289E7496</vt:lpwstr>
  </property>
</Properties>
</file>